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6858000" cy="9144000"/>
  <p:embeddedFontLst>
    <p:embeddedFont>
      <p:font typeface="Playfair Display"/>
      <p:regular r:id="rId26"/>
      <p:bold r:id="rId27"/>
      <p:italic r:id="rId28"/>
      <p:boldItalic r:id="rId29"/>
    </p:embeddedFont>
    <p:embeddedFont>
      <p:font typeface="Lato"/>
      <p:regular r:id="rId30"/>
      <p:bold r:id="rId31"/>
      <p:italic r:id="rId32"/>
      <p:boldItalic r:id="rId33"/>
    </p:embeddedFont>
    <p:embeddedFont>
      <p:font typeface="Bebas Neue"/>
      <p:regular r:id="rId34"/>
    </p:embeddedFont>
    <p:embeddedFont>
      <p:font typeface="Catamaran Medium"/>
      <p:regular r:id="rId35"/>
      <p:bold r:id="rId36"/>
    </p:embeddedFont>
    <p:embeddedFont>
      <p:font typeface="Epilogue"/>
      <p:regular r:id="rId37"/>
      <p:bold r:id="rId38"/>
      <p:italic r:id="rId39"/>
      <p:boldItalic r:id="rId40"/>
    </p:embeddedFont>
    <p:embeddedFont>
      <p:font typeface="DM Sans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pilogue-boldItalic.fntdata"/><Relationship Id="rId20" Type="http://schemas.openxmlformats.org/officeDocument/2006/relationships/slide" Target="slides/slide16.xml"/><Relationship Id="rId42" Type="http://schemas.openxmlformats.org/officeDocument/2006/relationships/font" Target="fonts/DMSans-bold.fntdata"/><Relationship Id="rId41" Type="http://schemas.openxmlformats.org/officeDocument/2006/relationships/font" Target="fonts/DMSans-regular.fntdata"/><Relationship Id="rId22" Type="http://schemas.openxmlformats.org/officeDocument/2006/relationships/slide" Target="slides/slide18.xml"/><Relationship Id="rId44" Type="http://schemas.openxmlformats.org/officeDocument/2006/relationships/font" Target="fonts/DMSans-boldItalic.fntdata"/><Relationship Id="rId21" Type="http://schemas.openxmlformats.org/officeDocument/2006/relationships/slide" Target="slides/slide17.xml"/><Relationship Id="rId43" Type="http://schemas.openxmlformats.org/officeDocument/2006/relationships/font" Target="fonts/DMSans-italic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ayfairDisplay-regular.fntdata"/><Relationship Id="rId25" Type="http://schemas.openxmlformats.org/officeDocument/2006/relationships/slide" Target="slides/slide21.xml"/><Relationship Id="rId28" Type="http://schemas.openxmlformats.org/officeDocument/2006/relationships/font" Target="fonts/PlayfairDisplay-italic.fntdata"/><Relationship Id="rId27" Type="http://schemas.openxmlformats.org/officeDocument/2006/relationships/font" Target="fonts/PlayfairDisplay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layfairDisplay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Lato-bold.fntdata"/><Relationship Id="rId30" Type="http://schemas.openxmlformats.org/officeDocument/2006/relationships/font" Target="fonts/Lato-regular.fntdata"/><Relationship Id="rId11" Type="http://schemas.openxmlformats.org/officeDocument/2006/relationships/slide" Target="slides/slide7.xml"/><Relationship Id="rId33" Type="http://schemas.openxmlformats.org/officeDocument/2006/relationships/font" Target="fonts/Lato-boldItalic.fntdata"/><Relationship Id="rId10" Type="http://schemas.openxmlformats.org/officeDocument/2006/relationships/slide" Target="slides/slide6.xml"/><Relationship Id="rId32" Type="http://schemas.openxmlformats.org/officeDocument/2006/relationships/font" Target="fonts/Lato-italic.fntdata"/><Relationship Id="rId13" Type="http://schemas.openxmlformats.org/officeDocument/2006/relationships/slide" Target="slides/slide9.xml"/><Relationship Id="rId35" Type="http://schemas.openxmlformats.org/officeDocument/2006/relationships/font" Target="fonts/CatamaranMedium-regular.fntdata"/><Relationship Id="rId12" Type="http://schemas.openxmlformats.org/officeDocument/2006/relationships/slide" Target="slides/slide8.xml"/><Relationship Id="rId34" Type="http://schemas.openxmlformats.org/officeDocument/2006/relationships/font" Target="fonts/BebasNeue-regular.fntdata"/><Relationship Id="rId15" Type="http://schemas.openxmlformats.org/officeDocument/2006/relationships/slide" Target="slides/slide11.xml"/><Relationship Id="rId37" Type="http://schemas.openxmlformats.org/officeDocument/2006/relationships/font" Target="fonts/Epilogue-regular.fntdata"/><Relationship Id="rId14" Type="http://schemas.openxmlformats.org/officeDocument/2006/relationships/slide" Target="slides/slide10.xml"/><Relationship Id="rId36" Type="http://schemas.openxmlformats.org/officeDocument/2006/relationships/font" Target="fonts/CatamaranMedium-bold.fntdata"/><Relationship Id="rId17" Type="http://schemas.openxmlformats.org/officeDocument/2006/relationships/slide" Target="slides/slide13.xml"/><Relationship Id="rId39" Type="http://schemas.openxmlformats.org/officeDocument/2006/relationships/font" Target="fonts/Epilogue-italic.fntdata"/><Relationship Id="rId16" Type="http://schemas.openxmlformats.org/officeDocument/2006/relationships/slide" Target="slides/slide12.xml"/><Relationship Id="rId38" Type="http://schemas.openxmlformats.org/officeDocument/2006/relationships/font" Target="fonts/Epilogue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1bf8d60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d1bf8d60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d1bf8d60a4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d1bf8d60a4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9c14a0d523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9c14a0d523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d1bf8d60a4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d1bf8d60a4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9c14a0d523_1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9c14a0d523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2fc2de9d9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2fc2de9d9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9c14a0d523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9c14a0d523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d1bf8d60a4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d1bf8d60a4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a028478a4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a028478a4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a028478a4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a028478a4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a031fb5ca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a031fb5ca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198ccd94e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198ccd94e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a031fb5ca8_1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a031fb5ca8_1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a031fb5ca8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a031fb5ca8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0f41e1924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0f41e1924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0f41e1924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0f41e1924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a031fb5ca8_1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a031fb5ca8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a031fb5ca8_1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a031fb5ca8_1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9c14a0d523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9c14a0d523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de1b5658b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de1b5658b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9c14a0d523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9c14a0d523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con título 1">
  <p:cSld name="TITLE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13"/>
          <p:cNvGrpSpPr/>
          <p:nvPr/>
        </p:nvGrpSpPr>
        <p:grpSpPr>
          <a:xfrm>
            <a:off x="0" y="0"/>
            <a:ext cx="8806500" cy="5143500"/>
            <a:chOff x="0" y="0"/>
            <a:chExt cx="8806500" cy="5143500"/>
          </a:xfrm>
        </p:grpSpPr>
        <p:cxnSp>
          <p:nvCxnSpPr>
            <p:cNvPr id="57" name="Google Shape;57;p13"/>
            <p:cNvCxnSpPr/>
            <p:nvPr/>
          </p:nvCxnSpPr>
          <p:spPr>
            <a:xfrm rot="10800000">
              <a:off x="0" y="306100"/>
              <a:ext cx="880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8" name="Google Shape;58;p13"/>
            <p:cNvSpPr/>
            <p:nvPr/>
          </p:nvSpPr>
          <p:spPr>
            <a:xfrm>
              <a:off x="0" y="0"/>
              <a:ext cx="9774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3"/>
          <p:cNvSpPr/>
          <p:nvPr>
            <p:ph idx="2" type="pic"/>
          </p:nvPr>
        </p:nvSpPr>
        <p:spPr>
          <a:xfrm flipH="1">
            <a:off x="5025474" y="727575"/>
            <a:ext cx="3405300" cy="3688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3"/>
          <p:cNvSpPr txBox="1"/>
          <p:nvPr>
            <p:ph type="ctrTitle"/>
          </p:nvPr>
        </p:nvSpPr>
        <p:spPr>
          <a:xfrm>
            <a:off x="1284700" y="737175"/>
            <a:ext cx="3740700" cy="273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61" name="Google Shape;61;p13"/>
          <p:cNvSpPr txBox="1"/>
          <p:nvPr>
            <p:ph idx="1" type="subTitle"/>
          </p:nvPr>
        </p:nvSpPr>
        <p:spPr>
          <a:xfrm>
            <a:off x="1284700" y="3422725"/>
            <a:ext cx="3740700" cy="377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 flipH="1">
            <a:off x="8617300" y="559625"/>
            <a:ext cx="175500" cy="3435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" name="Google Shape;64;p14"/>
          <p:cNvGrpSpPr/>
          <p:nvPr/>
        </p:nvGrpSpPr>
        <p:grpSpPr>
          <a:xfrm flipH="1">
            <a:off x="0" y="0"/>
            <a:ext cx="8792875" cy="5143500"/>
            <a:chOff x="351125" y="0"/>
            <a:chExt cx="8792875" cy="5143500"/>
          </a:xfrm>
        </p:grpSpPr>
        <p:cxnSp>
          <p:nvCxnSpPr>
            <p:cNvPr id="65" name="Google Shape;65;p14"/>
            <p:cNvCxnSpPr/>
            <p:nvPr/>
          </p:nvCxnSpPr>
          <p:spPr>
            <a:xfrm rot="10800000">
              <a:off x="351125" y="306100"/>
              <a:ext cx="874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66" name="Google Shape;66;p14"/>
            <p:cNvSpPr/>
            <p:nvPr/>
          </p:nvSpPr>
          <p:spPr>
            <a:xfrm>
              <a:off x="8424000" y="0"/>
              <a:ext cx="720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" name="Google Shape;67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" type="subTitle"/>
          </p:nvPr>
        </p:nvSpPr>
        <p:spPr>
          <a:xfrm>
            <a:off x="2278513" y="2308201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2" type="subTitle"/>
          </p:nvPr>
        </p:nvSpPr>
        <p:spPr>
          <a:xfrm>
            <a:off x="4768188" y="2308201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3" type="subTitle"/>
          </p:nvPr>
        </p:nvSpPr>
        <p:spPr>
          <a:xfrm>
            <a:off x="2278513" y="4004376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4" type="subTitle"/>
          </p:nvPr>
        </p:nvSpPr>
        <p:spPr>
          <a:xfrm>
            <a:off x="4768188" y="4004376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hasCustomPrompt="1" idx="5" type="title"/>
          </p:nvPr>
        </p:nvSpPr>
        <p:spPr>
          <a:xfrm>
            <a:off x="2849863" y="1443963"/>
            <a:ext cx="954600" cy="443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3" name="Google Shape;73;p14"/>
          <p:cNvSpPr txBox="1"/>
          <p:nvPr>
            <p:ph hasCustomPrompt="1" idx="6" type="title"/>
          </p:nvPr>
        </p:nvSpPr>
        <p:spPr>
          <a:xfrm>
            <a:off x="2849863" y="3140112"/>
            <a:ext cx="954600" cy="443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/>
          <p:nvPr>
            <p:ph hasCustomPrompt="1" idx="7" type="title"/>
          </p:nvPr>
        </p:nvSpPr>
        <p:spPr>
          <a:xfrm>
            <a:off x="5339538" y="1443963"/>
            <a:ext cx="954600" cy="443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5" name="Google Shape;75;p14"/>
          <p:cNvSpPr txBox="1"/>
          <p:nvPr>
            <p:ph hasCustomPrompt="1" idx="8" type="title"/>
          </p:nvPr>
        </p:nvSpPr>
        <p:spPr>
          <a:xfrm>
            <a:off x="5339538" y="3140112"/>
            <a:ext cx="954600" cy="443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6" name="Google Shape;76;p14"/>
          <p:cNvSpPr txBox="1"/>
          <p:nvPr>
            <p:ph idx="9" type="subTitle"/>
          </p:nvPr>
        </p:nvSpPr>
        <p:spPr>
          <a:xfrm>
            <a:off x="2278513" y="1890425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7" name="Google Shape;77;p14"/>
          <p:cNvSpPr txBox="1"/>
          <p:nvPr>
            <p:ph idx="13" type="subTitle"/>
          </p:nvPr>
        </p:nvSpPr>
        <p:spPr>
          <a:xfrm>
            <a:off x="4768188" y="1890425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8" name="Google Shape;78;p14"/>
          <p:cNvSpPr txBox="1"/>
          <p:nvPr>
            <p:ph idx="14" type="subTitle"/>
          </p:nvPr>
        </p:nvSpPr>
        <p:spPr>
          <a:xfrm>
            <a:off x="2278513" y="3586575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9" name="Google Shape;79;p14"/>
          <p:cNvSpPr txBox="1"/>
          <p:nvPr>
            <p:ph idx="15" type="subTitle"/>
          </p:nvPr>
        </p:nvSpPr>
        <p:spPr>
          <a:xfrm>
            <a:off x="4768188" y="3586575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 1">
  <p:cSld name="SECTION_HEADER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15"/>
          <p:cNvGrpSpPr/>
          <p:nvPr/>
        </p:nvGrpSpPr>
        <p:grpSpPr>
          <a:xfrm flipH="1">
            <a:off x="337500" y="0"/>
            <a:ext cx="8806500" cy="5143500"/>
            <a:chOff x="0" y="0"/>
            <a:chExt cx="8806500" cy="5143500"/>
          </a:xfrm>
        </p:grpSpPr>
        <p:cxnSp>
          <p:nvCxnSpPr>
            <p:cNvPr id="82" name="Google Shape;82;p15"/>
            <p:cNvCxnSpPr/>
            <p:nvPr/>
          </p:nvCxnSpPr>
          <p:spPr>
            <a:xfrm rot="10800000">
              <a:off x="0" y="306100"/>
              <a:ext cx="880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83" name="Google Shape;83;p15"/>
            <p:cNvSpPr/>
            <p:nvPr/>
          </p:nvSpPr>
          <p:spPr>
            <a:xfrm>
              <a:off x="0" y="0"/>
              <a:ext cx="9774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15"/>
          <p:cNvSpPr/>
          <p:nvPr>
            <p:ph idx="2" type="pic"/>
          </p:nvPr>
        </p:nvSpPr>
        <p:spPr>
          <a:xfrm>
            <a:off x="4974250" y="1074275"/>
            <a:ext cx="3634800" cy="29901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5"/>
          <p:cNvSpPr txBox="1"/>
          <p:nvPr>
            <p:ph type="title"/>
          </p:nvPr>
        </p:nvSpPr>
        <p:spPr>
          <a:xfrm>
            <a:off x="713225" y="2115050"/>
            <a:ext cx="39498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6" name="Google Shape;86;p15"/>
          <p:cNvSpPr txBox="1"/>
          <p:nvPr>
            <p:ph hasCustomPrompt="1" idx="3" type="title"/>
          </p:nvPr>
        </p:nvSpPr>
        <p:spPr>
          <a:xfrm>
            <a:off x="713225" y="1079350"/>
            <a:ext cx="1281900" cy="841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7" name="Google Shape;87;p15"/>
          <p:cNvSpPr txBox="1"/>
          <p:nvPr>
            <p:ph idx="1" type="subTitle"/>
          </p:nvPr>
        </p:nvSpPr>
        <p:spPr>
          <a:xfrm>
            <a:off x="713225" y="3695113"/>
            <a:ext cx="3949800" cy="45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ONE_COLUMN_TEXT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6"/>
          <p:cNvGrpSpPr/>
          <p:nvPr/>
        </p:nvGrpSpPr>
        <p:grpSpPr>
          <a:xfrm flipH="1">
            <a:off x="0" y="0"/>
            <a:ext cx="8792875" cy="5143500"/>
            <a:chOff x="351125" y="0"/>
            <a:chExt cx="8792875" cy="5143500"/>
          </a:xfrm>
        </p:grpSpPr>
        <p:cxnSp>
          <p:nvCxnSpPr>
            <p:cNvPr id="90" name="Google Shape;90;p16"/>
            <p:cNvCxnSpPr/>
            <p:nvPr/>
          </p:nvCxnSpPr>
          <p:spPr>
            <a:xfrm rot="10800000">
              <a:off x="351125" y="306100"/>
              <a:ext cx="874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91" name="Google Shape;91;p16"/>
            <p:cNvSpPr/>
            <p:nvPr/>
          </p:nvSpPr>
          <p:spPr>
            <a:xfrm>
              <a:off x="8424000" y="0"/>
              <a:ext cx="720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" name="Google Shape;92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3" name="Google Shape;93;p16"/>
          <p:cNvSpPr txBox="1"/>
          <p:nvPr>
            <p:ph idx="1" type="subTitle"/>
          </p:nvPr>
        </p:nvSpPr>
        <p:spPr>
          <a:xfrm>
            <a:off x="4607901" y="1872525"/>
            <a:ext cx="3205800" cy="19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/>
          <p:nvPr>
            <p:ph idx="2" type="subTitle"/>
          </p:nvPr>
        </p:nvSpPr>
        <p:spPr>
          <a:xfrm>
            <a:off x="1330750" y="1872525"/>
            <a:ext cx="3205800" cy="19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/>
          <p:nvPr/>
        </p:nvSpPr>
        <p:spPr>
          <a:xfrm flipH="1">
            <a:off x="8617300" y="559625"/>
            <a:ext cx="175500" cy="3435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ONE_COLUMN_TEXT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7"/>
          <p:cNvGrpSpPr/>
          <p:nvPr/>
        </p:nvGrpSpPr>
        <p:grpSpPr>
          <a:xfrm flipH="1">
            <a:off x="337500" y="0"/>
            <a:ext cx="8806500" cy="5143500"/>
            <a:chOff x="0" y="0"/>
            <a:chExt cx="8806500" cy="5143500"/>
          </a:xfrm>
        </p:grpSpPr>
        <p:cxnSp>
          <p:nvCxnSpPr>
            <p:cNvPr id="98" name="Google Shape;98;p17"/>
            <p:cNvCxnSpPr/>
            <p:nvPr/>
          </p:nvCxnSpPr>
          <p:spPr>
            <a:xfrm rot="10800000">
              <a:off x="0" y="306100"/>
              <a:ext cx="880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99" name="Google Shape;99;p17"/>
            <p:cNvSpPr/>
            <p:nvPr/>
          </p:nvSpPr>
          <p:spPr>
            <a:xfrm>
              <a:off x="0" y="0"/>
              <a:ext cx="9774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" name="Google Shape;100;p17"/>
          <p:cNvSpPr/>
          <p:nvPr>
            <p:ph idx="2" type="pic"/>
          </p:nvPr>
        </p:nvSpPr>
        <p:spPr>
          <a:xfrm>
            <a:off x="720000" y="1386275"/>
            <a:ext cx="2773200" cy="32223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7"/>
          <p:cNvSpPr txBox="1"/>
          <p:nvPr>
            <p:ph idx="1" type="subTitle"/>
          </p:nvPr>
        </p:nvSpPr>
        <p:spPr>
          <a:xfrm>
            <a:off x="4067625" y="1722125"/>
            <a:ext cx="3951000" cy="215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102" name="Google Shape;102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3" name="Google Shape;103;p17"/>
          <p:cNvSpPr/>
          <p:nvPr/>
        </p:nvSpPr>
        <p:spPr>
          <a:xfrm>
            <a:off x="351200" y="559625"/>
            <a:ext cx="175500" cy="3435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8"/>
          <p:cNvGrpSpPr/>
          <p:nvPr/>
        </p:nvGrpSpPr>
        <p:grpSpPr>
          <a:xfrm flipH="1">
            <a:off x="0" y="0"/>
            <a:ext cx="8792875" cy="5143500"/>
            <a:chOff x="351125" y="0"/>
            <a:chExt cx="8792875" cy="5143500"/>
          </a:xfrm>
        </p:grpSpPr>
        <p:cxnSp>
          <p:nvCxnSpPr>
            <p:cNvPr id="106" name="Google Shape;106;p18"/>
            <p:cNvCxnSpPr/>
            <p:nvPr/>
          </p:nvCxnSpPr>
          <p:spPr>
            <a:xfrm rot="10800000">
              <a:off x="351125" y="306100"/>
              <a:ext cx="874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7" name="Google Shape;107;p18"/>
            <p:cNvSpPr/>
            <p:nvPr/>
          </p:nvSpPr>
          <p:spPr>
            <a:xfrm>
              <a:off x="8424000" y="0"/>
              <a:ext cx="720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18"/>
          <p:cNvSpPr txBox="1"/>
          <p:nvPr>
            <p:ph idx="1" type="subTitle"/>
          </p:nvPr>
        </p:nvSpPr>
        <p:spPr>
          <a:xfrm>
            <a:off x="937700" y="286009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8"/>
          <p:cNvSpPr txBox="1"/>
          <p:nvPr>
            <p:ph idx="2" type="subTitle"/>
          </p:nvPr>
        </p:nvSpPr>
        <p:spPr>
          <a:xfrm>
            <a:off x="3484422" y="286009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3" type="subTitle"/>
          </p:nvPr>
        </p:nvSpPr>
        <p:spPr>
          <a:xfrm>
            <a:off x="6031150" y="286009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2" name="Google Shape;112;p18"/>
          <p:cNvSpPr txBox="1"/>
          <p:nvPr>
            <p:ph idx="4" type="subTitle"/>
          </p:nvPr>
        </p:nvSpPr>
        <p:spPr>
          <a:xfrm>
            <a:off x="937700" y="2478975"/>
            <a:ext cx="2175300" cy="4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3" name="Google Shape;113;p18"/>
          <p:cNvSpPr txBox="1"/>
          <p:nvPr>
            <p:ph idx="5" type="subTitle"/>
          </p:nvPr>
        </p:nvSpPr>
        <p:spPr>
          <a:xfrm>
            <a:off x="3484422" y="2478975"/>
            <a:ext cx="2175300" cy="4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4" name="Google Shape;114;p18"/>
          <p:cNvSpPr txBox="1"/>
          <p:nvPr>
            <p:ph idx="6" type="subTitle"/>
          </p:nvPr>
        </p:nvSpPr>
        <p:spPr>
          <a:xfrm>
            <a:off x="6031150" y="2478975"/>
            <a:ext cx="2175300" cy="4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115" name="Google Shape;115;p18"/>
          <p:cNvGrpSpPr/>
          <p:nvPr/>
        </p:nvGrpSpPr>
        <p:grpSpPr>
          <a:xfrm>
            <a:off x="6934275" y="559625"/>
            <a:ext cx="1943700" cy="5992654"/>
            <a:chOff x="6934275" y="559625"/>
            <a:chExt cx="1943700" cy="5992654"/>
          </a:xfrm>
        </p:grpSpPr>
        <p:sp>
          <p:nvSpPr>
            <p:cNvPr id="116" name="Google Shape;116;p18"/>
            <p:cNvSpPr/>
            <p:nvPr/>
          </p:nvSpPr>
          <p:spPr>
            <a:xfrm flipH="1">
              <a:off x="6934275" y="4608579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8"/>
            <p:cNvSpPr/>
            <p:nvPr/>
          </p:nvSpPr>
          <p:spPr>
            <a:xfrm flipH="1">
              <a:off x="8617300" y="559625"/>
              <a:ext cx="175500" cy="3435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19"/>
          <p:cNvGrpSpPr/>
          <p:nvPr/>
        </p:nvGrpSpPr>
        <p:grpSpPr>
          <a:xfrm>
            <a:off x="351125" y="0"/>
            <a:ext cx="8792875" cy="5143500"/>
            <a:chOff x="351125" y="0"/>
            <a:chExt cx="8792875" cy="5143500"/>
          </a:xfrm>
        </p:grpSpPr>
        <p:cxnSp>
          <p:nvCxnSpPr>
            <p:cNvPr id="120" name="Google Shape;120;p19"/>
            <p:cNvCxnSpPr/>
            <p:nvPr/>
          </p:nvCxnSpPr>
          <p:spPr>
            <a:xfrm rot="10800000">
              <a:off x="351125" y="306100"/>
              <a:ext cx="874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21" name="Google Shape;121;p19"/>
            <p:cNvSpPr/>
            <p:nvPr/>
          </p:nvSpPr>
          <p:spPr>
            <a:xfrm>
              <a:off x="8424000" y="0"/>
              <a:ext cx="720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" type="subTitle"/>
          </p:nvPr>
        </p:nvSpPr>
        <p:spPr>
          <a:xfrm>
            <a:off x="713223" y="2084667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2" type="subTitle"/>
          </p:nvPr>
        </p:nvSpPr>
        <p:spPr>
          <a:xfrm>
            <a:off x="3102952" y="2084667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9"/>
          <p:cNvSpPr txBox="1"/>
          <p:nvPr>
            <p:ph idx="3" type="subTitle"/>
          </p:nvPr>
        </p:nvSpPr>
        <p:spPr>
          <a:xfrm>
            <a:off x="713223" y="3518067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9"/>
          <p:cNvSpPr txBox="1"/>
          <p:nvPr>
            <p:ph idx="4" type="subTitle"/>
          </p:nvPr>
        </p:nvSpPr>
        <p:spPr>
          <a:xfrm>
            <a:off x="3102952" y="3518067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9"/>
          <p:cNvSpPr txBox="1"/>
          <p:nvPr>
            <p:ph idx="5" type="subTitle"/>
          </p:nvPr>
        </p:nvSpPr>
        <p:spPr>
          <a:xfrm>
            <a:off x="713225" y="169222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28" name="Google Shape;128;p19"/>
          <p:cNvSpPr txBox="1"/>
          <p:nvPr>
            <p:ph idx="6" type="subTitle"/>
          </p:nvPr>
        </p:nvSpPr>
        <p:spPr>
          <a:xfrm>
            <a:off x="3102951" y="169222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29" name="Google Shape;129;p19"/>
          <p:cNvSpPr txBox="1"/>
          <p:nvPr>
            <p:ph idx="7" type="subTitle"/>
          </p:nvPr>
        </p:nvSpPr>
        <p:spPr>
          <a:xfrm>
            <a:off x="713225" y="312577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30" name="Google Shape;130;p19"/>
          <p:cNvSpPr txBox="1"/>
          <p:nvPr>
            <p:ph idx="8" type="subTitle"/>
          </p:nvPr>
        </p:nvSpPr>
        <p:spPr>
          <a:xfrm>
            <a:off x="3102951" y="312577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31" name="Google Shape;131;p19"/>
          <p:cNvSpPr/>
          <p:nvPr>
            <p:ph idx="9" type="pic"/>
          </p:nvPr>
        </p:nvSpPr>
        <p:spPr>
          <a:xfrm>
            <a:off x="5257575" y="1429575"/>
            <a:ext cx="3025200" cy="3025200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19"/>
          <p:cNvSpPr/>
          <p:nvPr/>
        </p:nvSpPr>
        <p:spPr>
          <a:xfrm>
            <a:off x="351200" y="559625"/>
            <a:ext cx="175500" cy="343500"/>
          </a:xfrm>
          <a:prstGeom prst="rect">
            <a:avLst/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20"/>
          <p:cNvGrpSpPr/>
          <p:nvPr/>
        </p:nvGrpSpPr>
        <p:grpSpPr>
          <a:xfrm flipH="1">
            <a:off x="0" y="0"/>
            <a:ext cx="8792875" cy="5143500"/>
            <a:chOff x="351125" y="0"/>
            <a:chExt cx="8792875" cy="5143500"/>
          </a:xfrm>
        </p:grpSpPr>
        <p:cxnSp>
          <p:nvCxnSpPr>
            <p:cNvPr id="135" name="Google Shape;135;p20"/>
            <p:cNvCxnSpPr/>
            <p:nvPr/>
          </p:nvCxnSpPr>
          <p:spPr>
            <a:xfrm rot="10800000">
              <a:off x="351125" y="306100"/>
              <a:ext cx="874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36" name="Google Shape;136;p20"/>
            <p:cNvSpPr/>
            <p:nvPr/>
          </p:nvSpPr>
          <p:spPr>
            <a:xfrm>
              <a:off x="8424000" y="0"/>
              <a:ext cx="720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7" name="Google Shape;137;p20"/>
          <p:cNvSpPr/>
          <p:nvPr>
            <p:ph idx="2" type="pic"/>
          </p:nvPr>
        </p:nvSpPr>
        <p:spPr>
          <a:xfrm>
            <a:off x="5560100" y="1124900"/>
            <a:ext cx="2870700" cy="31707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20"/>
          <p:cNvSpPr txBox="1"/>
          <p:nvPr>
            <p:ph type="title"/>
          </p:nvPr>
        </p:nvSpPr>
        <p:spPr>
          <a:xfrm>
            <a:off x="1178675" y="3418063"/>
            <a:ext cx="39756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39" name="Google Shape;139;p20"/>
          <p:cNvSpPr txBox="1"/>
          <p:nvPr>
            <p:ph idx="1" type="subTitle"/>
          </p:nvPr>
        </p:nvSpPr>
        <p:spPr>
          <a:xfrm>
            <a:off x="1178725" y="1470463"/>
            <a:ext cx="3975600" cy="187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_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21"/>
          <p:cNvGrpSpPr/>
          <p:nvPr/>
        </p:nvGrpSpPr>
        <p:grpSpPr>
          <a:xfrm flipH="1">
            <a:off x="0" y="0"/>
            <a:ext cx="8792875" cy="5143500"/>
            <a:chOff x="351125" y="0"/>
            <a:chExt cx="8792875" cy="5143500"/>
          </a:xfrm>
        </p:grpSpPr>
        <p:cxnSp>
          <p:nvCxnSpPr>
            <p:cNvPr id="142" name="Google Shape;142;p21"/>
            <p:cNvCxnSpPr/>
            <p:nvPr/>
          </p:nvCxnSpPr>
          <p:spPr>
            <a:xfrm rot="10800000">
              <a:off x="351125" y="306100"/>
              <a:ext cx="87465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43" name="Google Shape;143;p21"/>
            <p:cNvSpPr/>
            <p:nvPr/>
          </p:nvSpPr>
          <p:spPr>
            <a:xfrm>
              <a:off x="8424000" y="0"/>
              <a:ext cx="720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21"/>
          <p:cNvSpPr/>
          <p:nvPr>
            <p:ph idx="2" type="pic"/>
          </p:nvPr>
        </p:nvSpPr>
        <p:spPr>
          <a:xfrm>
            <a:off x="1438350" y="1397750"/>
            <a:ext cx="1173900" cy="11739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p21"/>
          <p:cNvSpPr/>
          <p:nvPr>
            <p:ph idx="3" type="pic"/>
          </p:nvPr>
        </p:nvSpPr>
        <p:spPr>
          <a:xfrm>
            <a:off x="3985001" y="1397750"/>
            <a:ext cx="1173900" cy="1173900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21"/>
          <p:cNvSpPr/>
          <p:nvPr>
            <p:ph idx="4" type="pic"/>
          </p:nvPr>
        </p:nvSpPr>
        <p:spPr>
          <a:xfrm>
            <a:off x="6531803" y="1397750"/>
            <a:ext cx="1173900" cy="11739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p21"/>
          <p:cNvSpPr txBox="1"/>
          <p:nvPr>
            <p:ph idx="1" type="subTitle"/>
          </p:nvPr>
        </p:nvSpPr>
        <p:spPr>
          <a:xfrm>
            <a:off x="937700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1"/>
          <p:cNvSpPr txBox="1"/>
          <p:nvPr>
            <p:ph idx="5" type="subTitle"/>
          </p:nvPr>
        </p:nvSpPr>
        <p:spPr>
          <a:xfrm>
            <a:off x="3484422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1"/>
          <p:cNvSpPr txBox="1"/>
          <p:nvPr>
            <p:ph idx="6" type="subTitle"/>
          </p:nvPr>
        </p:nvSpPr>
        <p:spPr>
          <a:xfrm>
            <a:off x="6031150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51" name="Google Shape;151;p21"/>
          <p:cNvSpPr txBox="1"/>
          <p:nvPr>
            <p:ph idx="7" type="subTitle"/>
          </p:nvPr>
        </p:nvSpPr>
        <p:spPr>
          <a:xfrm>
            <a:off x="937700" y="2692100"/>
            <a:ext cx="2175300" cy="9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52" name="Google Shape;152;p21"/>
          <p:cNvSpPr txBox="1"/>
          <p:nvPr>
            <p:ph idx="8" type="subTitle"/>
          </p:nvPr>
        </p:nvSpPr>
        <p:spPr>
          <a:xfrm>
            <a:off x="3484422" y="2692100"/>
            <a:ext cx="2175300" cy="9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53" name="Google Shape;153;p21"/>
          <p:cNvSpPr txBox="1"/>
          <p:nvPr>
            <p:ph idx="9" type="subTitle"/>
          </p:nvPr>
        </p:nvSpPr>
        <p:spPr>
          <a:xfrm>
            <a:off x="6031150" y="2692100"/>
            <a:ext cx="2175300" cy="9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154" name="Google Shape;154;p21"/>
          <p:cNvGrpSpPr/>
          <p:nvPr/>
        </p:nvGrpSpPr>
        <p:grpSpPr>
          <a:xfrm>
            <a:off x="8577875" y="559625"/>
            <a:ext cx="1943700" cy="2983979"/>
            <a:chOff x="8577875" y="559625"/>
            <a:chExt cx="1943700" cy="2983979"/>
          </a:xfrm>
        </p:grpSpPr>
        <p:sp>
          <p:nvSpPr>
            <p:cNvPr id="155" name="Google Shape;155;p21"/>
            <p:cNvSpPr/>
            <p:nvPr/>
          </p:nvSpPr>
          <p:spPr>
            <a:xfrm flipH="1" rot="-5400000">
              <a:off x="8577875" y="15999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1"/>
            <p:cNvSpPr/>
            <p:nvPr/>
          </p:nvSpPr>
          <p:spPr>
            <a:xfrm flipH="1">
              <a:off x="8617300" y="559625"/>
              <a:ext cx="175500" cy="3435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22.jpg"/><Relationship Id="rId5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/>
          <p:nvPr>
            <p:ph type="ctrTitle"/>
          </p:nvPr>
        </p:nvSpPr>
        <p:spPr>
          <a:xfrm>
            <a:off x="1284700" y="737175"/>
            <a:ext cx="3740700" cy="273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600"/>
              <a:t>Patios </a:t>
            </a:r>
            <a:endParaRPr sz="5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5600"/>
              <a:t>I Becchi</a:t>
            </a:r>
            <a:r>
              <a:rPr i="1" lang="en" sz="5600"/>
              <a:t> </a:t>
            </a:r>
            <a:br>
              <a:rPr lang="en" sz="5600"/>
            </a:br>
            <a:r>
              <a:rPr b="0" lang="en" sz="2000"/>
              <a:t>E.S.O. y F.P.</a:t>
            </a:r>
            <a:endParaRPr b="0" sz="2000"/>
          </a:p>
        </p:txBody>
      </p:sp>
      <p:sp>
        <p:nvSpPr>
          <p:cNvPr id="162" name="Google Shape;162;p22"/>
          <p:cNvSpPr txBox="1"/>
          <p:nvPr>
            <p:ph idx="1" type="subTitle"/>
          </p:nvPr>
        </p:nvSpPr>
        <p:spPr>
          <a:xfrm>
            <a:off x="1284700" y="3422725"/>
            <a:ext cx="3740700" cy="3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Jornadas de innovaci</a:t>
            </a:r>
            <a:r>
              <a:rPr lang="en" sz="1100"/>
              <a:t>ón SSM</a:t>
            </a:r>
            <a:endParaRPr sz="1100"/>
          </a:p>
        </p:txBody>
      </p:sp>
      <p:grpSp>
        <p:nvGrpSpPr>
          <p:cNvPr id="163" name="Google Shape;163;p22"/>
          <p:cNvGrpSpPr/>
          <p:nvPr/>
        </p:nvGrpSpPr>
        <p:grpSpPr>
          <a:xfrm>
            <a:off x="1284700" y="2871229"/>
            <a:ext cx="8286225" cy="1943700"/>
            <a:chOff x="1287550" y="2978104"/>
            <a:chExt cx="8286225" cy="1943700"/>
          </a:xfrm>
        </p:grpSpPr>
        <p:sp>
          <p:nvSpPr>
            <p:cNvPr id="164" name="Google Shape;164;p22"/>
            <p:cNvSpPr/>
            <p:nvPr/>
          </p:nvSpPr>
          <p:spPr>
            <a:xfrm flipH="1" rot="-5400000">
              <a:off x="7630075" y="29781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2"/>
            <p:cNvSpPr/>
            <p:nvPr/>
          </p:nvSpPr>
          <p:spPr>
            <a:xfrm>
              <a:off x="1287550" y="3901250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6" name="Google Shape;16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 title="PHOTO-2024-10-18-12-00-49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7425" y="1139275"/>
            <a:ext cx="3982476" cy="298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Desarrollo de la experiencia</a:t>
            </a:r>
            <a:endParaRPr/>
          </a:p>
        </p:txBody>
      </p:sp>
      <p:sp>
        <p:nvSpPr>
          <p:cNvPr id="277" name="Google Shape;277;p31"/>
          <p:cNvSpPr txBox="1"/>
          <p:nvPr>
            <p:ph idx="1" type="subTitle"/>
          </p:nvPr>
        </p:nvSpPr>
        <p:spPr>
          <a:xfrm>
            <a:off x="937700" y="3128302"/>
            <a:ext cx="2175300" cy="13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</a:t>
            </a:r>
            <a:r>
              <a:rPr lang="en" sz="1600"/>
              <a:t>úsica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Profesorado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AMPA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Alumnos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Salesianos</a:t>
            </a:r>
            <a:endParaRPr sz="1600"/>
          </a:p>
        </p:txBody>
      </p:sp>
      <p:sp>
        <p:nvSpPr>
          <p:cNvPr id="278" name="Google Shape;278;p31"/>
          <p:cNvSpPr txBox="1"/>
          <p:nvPr>
            <p:ph idx="2" type="subTitle"/>
          </p:nvPr>
        </p:nvSpPr>
        <p:spPr>
          <a:xfrm>
            <a:off x="3484425" y="3128303"/>
            <a:ext cx="2175300" cy="15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Centro Juvenil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Juegos de mesa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Talleres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Altavoz</a:t>
            </a:r>
            <a:endParaRPr sz="1600"/>
          </a:p>
        </p:txBody>
      </p:sp>
      <p:sp>
        <p:nvSpPr>
          <p:cNvPr id="279" name="Google Shape;279;p31"/>
          <p:cNvSpPr txBox="1"/>
          <p:nvPr>
            <p:ph idx="3" type="subTitle"/>
          </p:nvPr>
        </p:nvSpPr>
        <p:spPr>
          <a:xfrm>
            <a:off x="6031150" y="3128300"/>
            <a:ext cx="2175300" cy="15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Acompañamiento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Presencia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Relaciones 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Di</a:t>
            </a:r>
            <a:r>
              <a:rPr lang="en" sz="1600"/>
              <a:t>álogo</a:t>
            </a:r>
            <a:endParaRPr sz="1600"/>
          </a:p>
        </p:txBody>
      </p:sp>
      <p:sp>
        <p:nvSpPr>
          <p:cNvPr id="280" name="Google Shape;280;p31"/>
          <p:cNvSpPr txBox="1"/>
          <p:nvPr>
            <p:ph idx="4" type="subTitle"/>
          </p:nvPr>
        </p:nvSpPr>
        <p:spPr>
          <a:xfrm>
            <a:off x="937700" y="2478975"/>
            <a:ext cx="2175300" cy="4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1750"/>
              <a:t>Agentes y </a:t>
            </a:r>
            <a:endParaRPr sz="1750"/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1750"/>
              <a:t>Ambiente</a:t>
            </a:r>
            <a:endParaRPr sz="1750"/>
          </a:p>
        </p:txBody>
      </p:sp>
      <p:sp>
        <p:nvSpPr>
          <p:cNvPr id="281" name="Google Shape;281;p31"/>
          <p:cNvSpPr txBox="1"/>
          <p:nvPr>
            <p:ph idx="5" type="subTitle"/>
          </p:nvPr>
        </p:nvSpPr>
        <p:spPr>
          <a:xfrm>
            <a:off x="3051587" y="2478975"/>
            <a:ext cx="3038700" cy="4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Espacios y recursos</a:t>
            </a:r>
            <a:endParaRPr/>
          </a:p>
        </p:txBody>
      </p:sp>
      <p:sp>
        <p:nvSpPr>
          <p:cNvPr id="282" name="Google Shape;282;p31"/>
          <p:cNvSpPr txBox="1"/>
          <p:nvPr>
            <p:ph idx="6" type="subTitle"/>
          </p:nvPr>
        </p:nvSpPr>
        <p:spPr>
          <a:xfrm>
            <a:off x="6031150" y="2478975"/>
            <a:ext cx="2175300" cy="4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 marcha</a:t>
            </a:r>
            <a:endParaRPr/>
          </a:p>
        </p:txBody>
      </p:sp>
      <p:sp>
        <p:nvSpPr>
          <p:cNvPr id="283" name="Google Shape;283;p31"/>
          <p:cNvSpPr/>
          <p:nvPr/>
        </p:nvSpPr>
        <p:spPr>
          <a:xfrm>
            <a:off x="1843119" y="1827467"/>
            <a:ext cx="364453" cy="369419"/>
          </a:xfrm>
          <a:custGeom>
            <a:rect b="b" l="l" r="r" t="t"/>
            <a:pathLst>
              <a:path extrusionOk="0" h="12647" w="12477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gradFill>
            <a:gsLst>
              <a:gs pos="0">
                <a:srgbClr val="F99C9E"/>
              </a:gs>
              <a:gs pos="100000">
                <a:srgbClr val="EA282C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4" name="Google Shape;284;p31"/>
          <p:cNvGrpSpPr/>
          <p:nvPr/>
        </p:nvGrpSpPr>
        <p:grpSpPr>
          <a:xfrm>
            <a:off x="6934269" y="1867676"/>
            <a:ext cx="369068" cy="289004"/>
            <a:chOff x="-41526450" y="3653375"/>
            <a:chExt cx="315875" cy="247350"/>
          </a:xfrm>
        </p:grpSpPr>
        <p:sp>
          <p:nvSpPr>
            <p:cNvPr id="285" name="Google Shape;285;p31"/>
            <p:cNvSpPr/>
            <p:nvPr/>
          </p:nvSpPr>
          <p:spPr>
            <a:xfrm>
              <a:off x="-41526450" y="3860525"/>
              <a:ext cx="315875" cy="40200"/>
            </a:xfrm>
            <a:custGeom>
              <a:rect b="b" l="l" r="r" t="t"/>
              <a:pathLst>
                <a:path extrusionOk="0" h="1608" w="12635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1"/>
            <p:cNvSpPr/>
            <p:nvPr/>
          </p:nvSpPr>
          <p:spPr>
            <a:xfrm>
              <a:off x="-41506750" y="3653375"/>
              <a:ext cx="275700" cy="186700"/>
            </a:xfrm>
            <a:custGeom>
              <a:rect b="b" l="l" r="r" t="t"/>
              <a:pathLst>
                <a:path extrusionOk="0" h="7468" w="11028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7" name="Google Shape;287;p31"/>
          <p:cNvGrpSpPr/>
          <p:nvPr/>
        </p:nvGrpSpPr>
        <p:grpSpPr>
          <a:xfrm>
            <a:off x="4395892" y="1837128"/>
            <a:ext cx="350079" cy="350079"/>
            <a:chOff x="583100" y="3982600"/>
            <a:chExt cx="296175" cy="296175"/>
          </a:xfrm>
        </p:grpSpPr>
        <p:sp>
          <p:nvSpPr>
            <p:cNvPr id="288" name="Google Shape;288;p31"/>
            <p:cNvSpPr/>
            <p:nvPr/>
          </p:nvSpPr>
          <p:spPr>
            <a:xfrm>
              <a:off x="694925" y="3982600"/>
              <a:ext cx="70925" cy="68550"/>
            </a:xfrm>
            <a:custGeom>
              <a:rect b="b" l="l" r="r" t="t"/>
              <a:pathLst>
                <a:path extrusionOk="0" h="2742" w="2837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609075" y="4139350"/>
              <a:ext cx="69350" cy="68525"/>
            </a:xfrm>
            <a:custGeom>
              <a:rect b="b" l="l" r="r" t="t"/>
              <a:pathLst>
                <a:path extrusionOk="0" h="2741" w="2774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783925" y="4140125"/>
              <a:ext cx="68550" cy="68550"/>
            </a:xfrm>
            <a:custGeom>
              <a:rect b="b" l="l" r="r" t="t"/>
              <a:pathLst>
                <a:path extrusionOk="0" h="2742" w="2742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583100" y="4207075"/>
              <a:ext cx="122100" cy="71700"/>
            </a:xfrm>
            <a:custGeom>
              <a:rect b="b" l="l" r="r" t="t"/>
              <a:pathLst>
                <a:path extrusionOk="0" h="2868" w="4884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1"/>
            <p:cNvSpPr/>
            <p:nvPr/>
          </p:nvSpPr>
          <p:spPr>
            <a:xfrm>
              <a:off x="669725" y="4049550"/>
              <a:ext cx="122900" cy="72475"/>
            </a:xfrm>
            <a:custGeom>
              <a:rect b="b" l="l" r="r" t="t"/>
              <a:pathLst>
                <a:path extrusionOk="0" h="2899" w="4916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1"/>
            <p:cNvSpPr/>
            <p:nvPr/>
          </p:nvSpPr>
          <p:spPr>
            <a:xfrm>
              <a:off x="757150" y="4207075"/>
              <a:ext cx="122125" cy="71700"/>
            </a:xfrm>
            <a:custGeom>
              <a:rect b="b" l="l" r="r" t="t"/>
              <a:pathLst>
                <a:path extrusionOk="0" h="2868" w="4885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691775" y="4139350"/>
              <a:ext cx="77225" cy="64600"/>
            </a:xfrm>
            <a:custGeom>
              <a:rect b="b" l="l" r="r" t="t"/>
              <a:pathLst>
                <a:path extrusionOk="0" h="2584" w="3089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adFill>
              <a:gsLst>
                <a:gs pos="0">
                  <a:srgbClr val="F99C9E"/>
                </a:gs>
                <a:gs pos="100000">
                  <a:srgbClr val="EA282C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5" name="Google Shape;29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/>
          <p:nvPr>
            <p:ph type="title"/>
          </p:nvPr>
        </p:nvSpPr>
        <p:spPr>
          <a:xfrm>
            <a:off x="713225" y="2115050"/>
            <a:ext cx="39498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/>
              <a:t>Repercusi</a:t>
            </a:r>
            <a:r>
              <a:rPr lang="en" sz="4600"/>
              <a:t>ón</a:t>
            </a:r>
            <a:endParaRPr sz="4600"/>
          </a:p>
        </p:txBody>
      </p:sp>
      <p:sp>
        <p:nvSpPr>
          <p:cNvPr id="301" name="Google Shape;301;p32"/>
          <p:cNvSpPr txBox="1"/>
          <p:nvPr>
            <p:ph idx="1" type="subTitle"/>
          </p:nvPr>
        </p:nvSpPr>
        <p:spPr>
          <a:xfrm>
            <a:off x="713225" y="3695113"/>
            <a:ext cx="3949800" cy="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Comunidad educativa</a:t>
            </a:r>
            <a:endParaRPr/>
          </a:p>
        </p:txBody>
      </p:sp>
      <p:sp>
        <p:nvSpPr>
          <p:cNvPr id="302" name="Google Shape;302;p32"/>
          <p:cNvSpPr txBox="1"/>
          <p:nvPr>
            <p:ph idx="3" type="title"/>
          </p:nvPr>
        </p:nvSpPr>
        <p:spPr>
          <a:xfrm>
            <a:off x="713225" y="1518750"/>
            <a:ext cx="128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303" name="Google Shape;303;p32"/>
          <p:cNvGrpSpPr/>
          <p:nvPr/>
        </p:nvGrpSpPr>
        <p:grpSpPr>
          <a:xfrm>
            <a:off x="787225" y="528404"/>
            <a:ext cx="4953000" cy="3949671"/>
            <a:chOff x="787225" y="528404"/>
            <a:chExt cx="4953000" cy="3949671"/>
          </a:xfrm>
        </p:grpSpPr>
        <p:sp>
          <p:nvSpPr>
            <p:cNvPr id="304" name="Google Shape;304;p32"/>
            <p:cNvSpPr/>
            <p:nvPr/>
          </p:nvSpPr>
          <p:spPr>
            <a:xfrm flipH="1">
              <a:off x="3796525" y="5284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2"/>
            <p:cNvSpPr/>
            <p:nvPr/>
          </p:nvSpPr>
          <p:spPr>
            <a:xfrm>
              <a:off x="787225" y="4241675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06" name="Google Shape;30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2" title="eae73747-42fc-4cef-8ead-0d9c7adb730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4000" y="805050"/>
            <a:ext cx="3329349" cy="384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3"/>
          <p:cNvSpPr txBox="1"/>
          <p:nvPr>
            <p:ph type="title"/>
          </p:nvPr>
        </p:nvSpPr>
        <p:spPr>
          <a:xfrm>
            <a:off x="0" y="5779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Repercusi</a:t>
            </a:r>
            <a:r>
              <a:rPr lang="en"/>
              <a:t>ón</a:t>
            </a:r>
            <a:endParaRPr/>
          </a:p>
        </p:txBody>
      </p:sp>
      <p:sp>
        <p:nvSpPr>
          <p:cNvPr id="313" name="Google Shape;313;p33"/>
          <p:cNvSpPr txBox="1"/>
          <p:nvPr>
            <p:ph idx="5" type="subTitle"/>
          </p:nvPr>
        </p:nvSpPr>
        <p:spPr>
          <a:xfrm>
            <a:off x="109375" y="162177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Alumnado</a:t>
            </a:r>
            <a:endParaRPr/>
          </a:p>
        </p:txBody>
      </p:sp>
      <p:sp>
        <p:nvSpPr>
          <p:cNvPr id="314" name="Google Shape;314;p33"/>
          <p:cNvSpPr txBox="1"/>
          <p:nvPr>
            <p:ph idx="6" type="subTitle"/>
          </p:nvPr>
        </p:nvSpPr>
        <p:spPr>
          <a:xfrm>
            <a:off x="2141951" y="221157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Profesorado</a:t>
            </a:r>
            <a:endParaRPr/>
          </a:p>
        </p:txBody>
      </p:sp>
      <p:sp>
        <p:nvSpPr>
          <p:cNvPr id="315" name="Google Shape;315;p33"/>
          <p:cNvSpPr txBox="1"/>
          <p:nvPr>
            <p:ph idx="7" type="subTitle"/>
          </p:nvPr>
        </p:nvSpPr>
        <p:spPr>
          <a:xfrm>
            <a:off x="332500" y="304357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Familia</a:t>
            </a:r>
            <a:endParaRPr/>
          </a:p>
        </p:txBody>
      </p:sp>
      <p:sp>
        <p:nvSpPr>
          <p:cNvPr id="316" name="Google Shape;316;p33"/>
          <p:cNvSpPr txBox="1"/>
          <p:nvPr>
            <p:ph idx="8" type="subTitle"/>
          </p:nvPr>
        </p:nvSpPr>
        <p:spPr>
          <a:xfrm>
            <a:off x="2310701" y="3936975"/>
            <a:ext cx="1978200" cy="49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Salesianos</a:t>
            </a:r>
            <a:endParaRPr/>
          </a:p>
        </p:txBody>
      </p:sp>
      <p:sp>
        <p:nvSpPr>
          <p:cNvPr id="317" name="Google Shape;317;p33"/>
          <p:cNvSpPr/>
          <p:nvPr/>
        </p:nvSpPr>
        <p:spPr>
          <a:xfrm flipH="1" rot="-5400000">
            <a:off x="6971450" y="3096529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8" name="Google Shape;31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3" title="PHOTO-2025-10-23-19-39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8900" y="1308825"/>
            <a:ext cx="4160192" cy="312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4"/>
          <p:cNvSpPr txBox="1"/>
          <p:nvPr>
            <p:ph type="title"/>
          </p:nvPr>
        </p:nvSpPr>
        <p:spPr>
          <a:xfrm>
            <a:off x="713225" y="2115050"/>
            <a:ext cx="39498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/>
              <a:t>Evaluación</a:t>
            </a:r>
            <a:endParaRPr sz="4600"/>
          </a:p>
        </p:txBody>
      </p:sp>
      <p:sp>
        <p:nvSpPr>
          <p:cNvPr id="325" name="Google Shape;325;p34"/>
          <p:cNvSpPr txBox="1"/>
          <p:nvPr>
            <p:ph idx="1" type="subTitle"/>
          </p:nvPr>
        </p:nvSpPr>
        <p:spPr>
          <a:xfrm>
            <a:off x="713225" y="3695113"/>
            <a:ext cx="3949800" cy="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Revisi</a:t>
            </a:r>
            <a:r>
              <a:rPr lang="en"/>
              <a:t>ón y progreso del proyecto</a:t>
            </a:r>
            <a:endParaRPr/>
          </a:p>
        </p:txBody>
      </p:sp>
      <p:sp>
        <p:nvSpPr>
          <p:cNvPr id="326" name="Google Shape;326;p34"/>
          <p:cNvSpPr txBox="1"/>
          <p:nvPr>
            <p:ph idx="3" type="title"/>
          </p:nvPr>
        </p:nvSpPr>
        <p:spPr>
          <a:xfrm>
            <a:off x="713225" y="1518750"/>
            <a:ext cx="128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grpSp>
        <p:nvGrpSpPr>
          <p:cNvPr id="327" name="Google Shape;327;p34"/>
          <p:cNvGrpSpPr/>
          <p:nvPr/>
        </p:nvGrpSpPr>
        <p:grpSpPr>
          <a:xfrm>
            <a:off x="787225" y="528400"/>
            <a:ext cx="5535600" cy="3949675"/>
            <a:chOff x="787225" y="528400"/>
            <a:chExt cx="5535600" cy="3949675"/>
          </a:xfrm>
        </p:grpSpPr>
        <p:sp>
          <p:nvSpPr>
            <p:cNvPr id="328" name="Google Shape;328;p34"/>
            <p:cNvSpPr/>
            <p:nvPr/>
          </p:nvSpPr>
          <p:spPr>
            <a:xfrm flipH="1">
              <a:off x="3796525" y="528400"/>
              <a:ext cx="2526300" cy="18321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4"/>
            <p:cNvSpPr/>
            <p:nvPr/>
          </p:nvSpPr>
          <p:spPr>
            <a:xfrm>
              <a:off x="787225" y="4241675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30" name="Google Shape;33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4" title="PHOTO-2025-10-23-19-39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6200" y="979275"/>
            <a:ext cx="3123176" cy="416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5"/>
          <p:cNvSpPr txBox="1"/>
          <p:nvPr>
            <p:ph type="title"/>
          </p:nvPr>
        </p:nvSpPr>
        <p:spPr>
          <a:xfrm>
            <a:off x="661975" y="781150"/>
            <a:ext cx="3975600" cy="34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-</a:t>
            </a:r>
            <a:r>
              <a:rPr lang="en" sz="1860"/>
              <a:t>Inclusión de la Pastoral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en el proyecto.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-Invitamos y contamos con salesianos.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-Hacemos partícipes a los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Alumnos mayores.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-Invitamos a mamás para 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llevar talleres.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60"/>
              <a:t>-Contamos con profesores para algún día concreto.</a:t>
            </a:r>
            <a:endParaRPr sz="186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860"/>
          </a:p>
        </p:txBody>
      </p:sp>
      <p:grpSp>
        <p:nvGrpSpPr>
          <p:cNvPr id="337" name="Google Shape;337;p35"/>
          <p:cNvGrpSpPr/>
          <p:nvPr/>
        </p:nvGrpSpPr>
        <p:grpSpPr>
          <a:xfrm>
            <a:off x="1108275" y="3343767"/>
            <a:ext cx="7740937" cy="1943700"/>
            <a:chOff x="1178725" y="3038442"/>
            <a:chExt cx="7740937" cy="1943700"/>
          </a:xfrm>
        </p:grpSpPr>
        <p:sp>
          <p:nvSpPr>
            <p:cNvPr id="338" name="Google Shape;338;p35"/>
            <p:cNvSpPr/>
            <p:nvPr/>
          </p:nvSpPr>
          <p:spPr>
            <a:xfrm flipH="1">
              <a:off x="6975962" y="3038442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5"/>
            <p:cNvSpPr/>
            <p:nvPr/>
          </p:nvSpPr>
          <p:spPr>
            <a:xfrm>
              <a:off x="1178725" y="4104775"/>
              <a:ext cx="39756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40" name="Google Shape;34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525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5" title="PHOTO-2025-10-23-19-39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2209" y="579688"/>
            <a:ext cx="4557440" cy="341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6"/>
          <p:cNvSpPr txBox="1"/>
          <p:nvPr>
            <p:ph type="title"/>
          </p:nvPr>
        </p:nvSpPr>
        <p:spPr>
          <a:xfrm>
            <a:off x="403750" y="2115050"/>
            <a:ext cx="43584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Otras ideas</a:t>
            </a:r>
            <a:endParaRPr sz="4300"/>
          </a:p>
        </p:txBody>
      </p:sp>
      <p:sp>
        <p:nvSpPr>
          <p:cNvPr id="347" name="Google Shape;347;p36"/>
          <p:cNvSpPr txBox="1"/>
          <p:nvPr>
            <p:ph idx="1" type="subTitle"/>
          </p:nvPr>
        </p:nvSpPr>
        <p:spPr>
          <a:xfrm>
            <a:off x="451275" y="3695125"/>
            <a:ext cx="4211700" cy="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Compartir</a:t>
            </a:r>
            <a:endParaRPr/>
          </a:p>
        </p:txBody>
      </p:sp>
      <p:sp>
        <p:nvSpPr>
          <p:cNvPr id="348" name="Google Shape;348;p36"/>
          <p:cNvSpPr txBox="1"/>
          <p:nvPr>
            <p:ph idx="3" type="title"/>
          </p:nvPr>
        </p:nvSpPr>
        <p:spPr>
          <a:xfrm>
            <a:off x="451275" y="1352500"/>
            <a:ext cx="128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06</a:t>
            </a:r>
            <a:endParaRPr sz="4300"/>
          </a:p>
        </p:txBody>
      </p:sp>
      <p:grpSp>
        <p:nvGrpSpPr>
          <p:cNvPr id="349" name="Google Shape;349;p36"/>
          <p:cNvGrpSpPr/>
          <p:nvPr/>
        </p:nvGrpSpPr>
        <p:grpSpPr>
          <a:xfrm>
            <a:off x="-6" y="486716"/>
            <a:ext cx="5229377" cy="4170063"/>
            <a:chOff x="787225" y="528404"/>
            <a:chExt cx="4953000" cy="3949671"/>
          </a:xfrm>
        </p:grpSpPr>
        <p:sp>
          <p:nvSpPr>
            <p:cNvPr id="350" name="Google Shape;350;p36"/>
            <p:cNvSpPr/>
            <p:nvPr/>
          </p:nvSpPr>
          <p:spPr>
            <a:xfrm flipH="1">
              <a:off x="3796525" y="5284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6525" lIns="96525" spcFirstLastPara="1" rIns="96525" wrap="square" tIns="96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6"/>
            <p:cNvSpPr/>
            <p:nvPr/>
          </p:nvSpPr>
          <p:spPr>
            <a:xfrm>
              <a:off x="787225" y="4241675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6525" lIns="96525" spcFirstLastPara="1" rIns="96525" wrap="square" tIns="96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52" name="Google Shape;35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6" title="PHOTO-2025-10-23-19-39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2123" y="486725"/>
            <a:ext cx="3127536" cy="4170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Recomendaciones para trasladar el proyecto</a:t>
            </a:r>
            <a:endParaRPr/>
          </a:p>
        </p:txBody>
      </p:sp>
      <p:sp>
        <p:nvSpPr>
          <p:cNvPr id="359" name="Google Shape;359;p37"/>
          <p:cNvSpPr txBox="1"/>
          <p:nvPr>
            <p:ph idx="1" type="subTitle"/>
          </p:nvPr>
        </p:nvSpPr>
        <p:spPr>
          <a:xfrm>
            <a:off x="937700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60" name="Google Shape;360;p37"/>
          <p:cNvSpPr txBox="1"/>
          <p:nvPr>
            <p:ph idx="5" type="subTitle"/>
          </p:nvPr>
        </p:nvSpPr>
        <p:spPr>
          <a:xfrm>
            <a:off x="3484422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61" name="Google Shape;361;p37"/>
          <p:cNvSpPr txBox="1"/>
          <p:nvPr>
            <p:ph idx="7" type="subTitle"/>
          </p:nvPr>
        </p:nvSpPr>
        <p:spPr>
          <a:xfrm>
            <a:off x="937700" y="2692100"/>
            <a:ext cx="2175300" cy="9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62" name="Google Shape;362;p37"/>
          <p:cNvSpPr txBox="1"/>
          <p:nvPr>
            <p:ph idx="8" type="subTitle"/>
          </p:nvPr>
        </p:nvSpPr>
        <p:spPr>
          <a:xfrm>
            <a:off x="3773000" y="1458050"/>
            <a:ext cx="5016900" cy="282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>
                <a:solidFill>
                  <a:srgbClr val="980000"/>
                </a:solidFill>
              </a:rPr>
              <a:t>Comenzar por algo sencillo</a:t>
            </a:r>
            <a:r>
              <a:rPr lang="en"/>
              <a:t> y con </a:t>
            </a:r>
            <a:r>
              <a:rPr lang="en">
                <a:solidFill>
                  <a:srgbClr val="980000"/>
                </a:solidFill>
              </a:rPr>
              <a:t>personas </a:t>
            </a:r>
            <a:r>
              <a:rPr lang="en"/>
              <a:t>que se puedan comprometer a realizar el seguimiento y la asistencia.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>
                <a:solidFill>
                  <a:srgbClr val="980000"/>
                </a:solidFill>
              </a:rPr>
              <a:t>Reforzar </a:t>
            </a:r>
            <a:r>
              <a:rPr lang="en">
                <a:solidFill>
                  <a:srgbClr val="191919"/>
                </a:solidFill>
              </a:rPr>
              <a:t>ese </a:t>
            </a:r>
            <a:r>
              <a:rPr lang="en">
                <a:solidFill>
                  <a:srgbClr val="980000"/>
                </a:solidFill>
              </a:rPr>
              <a:t>turno de asistencia</a:t>
            </a:r>
            <a:r>
              <a:rPr lang="en"/>
              <a:t> de patio con más componentes.</a:t>
            </a:r>
            <a:endParaRPr/>
          </a:p>
        </p:txBody>
      </p:sp>
      <p:pic>
        <p:nvPicPr>
          <p:cNvPr id="363" name="Google Shape;363;p37" title="PHOTO-2025-10-23-19-39-1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700" y="1270400"/>
            <a:ext cx="2686975" cy="358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Recomendaciones para ponerlo en marcha</a:t>
            </a:r>
            <a:endParaRPr/>
          </a:p>
        </p:txBody>
      </p:sp>
      <p:sp>
        <p:nvSpPr>
          <p:cNvPr id="370" name="Google Shape;370;p38"/>
          <p:cNvSpPr txBox="1"/>
          <p:nvPr>
            <p:ph idx="1" type="subTitle"/>
          </p:nvPr>
        </p:nvSpPr>
        <p:spPr>
          <a:xfrm>
            <a:off x="937700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71" name="Google Shape;371;p38"/>
          <p:cNvSpPr txBox="1"/>
          <p:nvPr>
            <p:ph idx="7" type="subTitle"/>
          </p:nvPr>
        </p:nvSpPr>
        <p:spPr>
          <a:xfrm>
            <a:off x="937700" y="2692100"/>
            <a:ext cx="2175300" cy="9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72" name="Google Shape;372;p38"/>
          <p:cNvSpPr txBox="1"/>
          <p:nvPr>
            <p:ph idx="8" type="subTitle"/>
          </p:nvPr>
        </p:nvSpPr>
        <p:spPr>
          <a:xfrm>
            <a:off x="4006775" y="1388075"/>
            <a:ext cx="4579800" cy="324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sz="1750"/>
              <a:t>-</a:t>
            </a:r>
            <a:r>
              <a:rPr lang="en" sz="1750">
                <a:solidFill>
                  <a:srgbClr val="980000"/>
                </a:solidFill>
              </a:rPr>
              <a:t>Presentarlo</a:t>
            </a:r>
            <a:r>
              <a:rPr lang="en" sz="1750"/>
              <a:t> a los chicos como una </a:t>
            </a:r>
            <a:r>
              <a:rPr lang="en" sz="1750">
                <a:solidFill>
                  <a:srgbClr val="980000"/>
                </a:solidFill>
              </a:rPr>
              <a:t>actividad para todos</a:t>
            </a:r>
            <a:r>
              <a:rPr lang="en" sz="1750"/>
              <a:t>, un lugar de encuentro “calentito” y con música para el recreo especial de los viernes.</a:t>
            </a:r>
            <a:endParaRPr sz="1750"/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650"/>
          </a:p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i="1" lang="en" sz="1550"/>
              <a:t>(Nunca exponer públicamente que el objetivo principal son los alumnos con NEE)</a:t>
            </a:r>
            <a:endParaRPr i="1" sz="1550"/>
          </a:p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650"/>
          </a:p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sz="1750"/>
              <a:t>-Contar con las </a:t>
            </a:r>
            <a:r>
              <a:rPr lang="en" sz="1750">
                <a:solidFill>
                  <a:srgbClr val="980000"/>
                </a:solidFill>
              </a:rPr>
              <a:t>familias de ACNEEs</a:t>
            </a:r>
            <a:r>
              <a:rPr lang="en" sz="1750"/>
              <a:t> para que, desde casa, animen también a sus hijos a asistir los viernes.</a:t>
            </a:r>
            <a:endParaRPr sz="1750"/>
          </a:p>
        </p:txBody>
      </p:sp>
      <p:pic>
        <p:nvPicPr>
          <p:cNvPr id="373" name="Google Shape;373;p38" title="PHOTO-2025-10-23-19-39-1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725" y="1388087"/>
            <a:ext cx="2646300" cy="352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Recomendaciones para ponerlo en marcha</a:t>
            </a:r>
            <a:endParaRPr/>
          </a:p>
        </p:txBody>
      </p:sp>
      <p:sp>
        <p:nvSpPr>
          <p:cNvPr id="380" name="Google Shape;380;p39"/>
          <p:cNvSpPr txBox="1"/>
          <p:nvPr>
            <p:ph idx="1" type="subTitle"/>
          </p:nvPr>
        </p:nvSpPr>
        <p:spPr>
          <a:xfrm>
            <a:off x="937700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81" name="Google Shape;381;p39"/>
          <p:cNvSpPr txBox="1"/>
          <p:nvPr>
            <p:ph idx="5" type="subTitle"/>
          </p:nvPr>
        </p:nvSpPr>
        <p:spPr>
          <a:xfrm>
            <a:off x="3484422" y="3499246"/>
            <a:ext cx="2175300" cy="86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82" name="Google Shape;382;p39"/>
          <p:cNvSpPr txBox="1"/>
          <p:nvPr>
            <p:ph idx="7" type="subTitle"/>
          </p:nvPr>
        </p:nvSpPr>
        <p:spPr>
          <a:xfrm>
            <a:off x="937700" y="2692100"/>
            <a:ext cx="2175300" cy="92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</p:txBody>
      </p:sp>
      <p:sp>
        <p:nvSpPr>
          <p:cNvPr id="383" name="Google Shape;383;p39"/>
          <p:cNvSpPr txBox="1"/>
          <p:nvPr>
            <p:ph idx="8" type="subTitle"/>
          </p:nvPr>
        </p:nvSpPr>
        <p:spPr>
          <a:xfrm>
            <a:off x="4981450" y="1552175"/>
            <a:ext cx="3757800" cy="337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-Mantener la </a:t>
            </a:r>
            <a:r>
              <a:rPr lang="en">
                <a:solidFill>
                  <a:srgbClr val="980000"/>
                </a:solidFill>
              </a:rPr>
              <a:t>constancia</a:t>
            </a:r>
            <a:r>
              <a:rPr lang="en"/>
              <a:t> de forma sencilla.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</a:t>
            </a:r>
            <a:r>
              <a:rPr lang="en">
                <a:solidFill>
                  <a:srgbClr val="980000"/>
                </a:solidFill>
              </a:rPr>
              <a:t>Implicar e ilusionar</a:t>
            </a:r>
            <a:r>
              <a:rPr lang="en"/>
              <a:t> a los chicos, profes y familias.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-Incluir algunas partidas en el </a:t>
            </a:r>
            <a:r>
              <a:rPr lang="en">
                <a:solidFill>
                  <a:srgbClr val="980000"/>
                </a:solidFill>
              </a:rPr>
              <a:t>presupuesto</a:t>
            </a:r>
            <a:r>
              <a:rPr lang="en"/>
              <a:t> para hacer sorteos, o invitar a refrescos, que sirva como reclamo inicial.</a:t>
            </a:r>
            <a:endParaRPr/>
          </a:p>
        </p:txBody>
      </p:sp>
      <p:pic>
        <p:nvPicPr>
          <p:cNvPr id="384" name="Google Shape;384;p39" title="PHOTO-2025-10-23-19-39-1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697250"/>
            <a:ext cx="4110352" cy="308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Otras ideas y adaptaciones…</a:t>
            </a:r>
            <a:endParaRPr/>
          </a:p>
        </p:txBody>
      </p:sp>
      <p:sp>
        <p:nvSpPr>
          <p:cNvPr id="391" name="Google Shape;391;p40"/>
          <p:cNvSpPr txBox="1"/>
          <p:nvPr>
            <p:ph idx="8" type="subTitle"/>
          </p:nvPr>
        </p:nvSpPr>
        <p:spPr>
          <a:xfrm>
            <a:off x="3893950" y="1301850"/>
            <a:ext cx="4359000" cy="319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-Los alumnos </a:t>
            </a:r>
            <a:r>
              <a:rPr lang="en" sz="2200">
                <a:solidFill>
                  <a:srgbClr val="980000"/>
                </a:solidFill>
              </a:rPr>
              <a:t>mayores </a:t>
            </a:r>
            <a:r>
              <a:rPr lang="en" sz="2200"/>
              <a:t>proponen y acompañan a los pequeños. </a:t>
            </a:r>
            <a:endParaRPr sz="2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-</a:t>
            </a:r>
            <a:r>
              <a:rPr lang="en" sz="2200">
                <a:solidFill>
                  <a:srgbClr val="980000"/>
                </a:solidFill>
              </a:rPr>
              <a:t>TAFAD </a:t>
            </a:r>
            <a:r>
              <a:rPr lang="en" sz="2200"/>
              <a:t>(o similar) proponen y animan. 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104100"/>
            <a:ext cx="2786128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Índice</a:t>
            </a:r>
            <a:endParaRPr/>
          </a:p>
        </p:txBody>
      </p:sp>
      <p:sp>
        <p:nvSpPr>
          <p:cNvPr id="173" name="Google Shape;173;p23"/>
          <p:cNvSpPr txBox="1"/>
          <p:nvPr>
            <p:ph idx="1" type="subTitle"/>
          </p:nvPr>
        </p:nvSpPr>
        <p:spPr>
          <a:xfrm>
            <a:off x="1102863" y="2296326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</a:t>
            </a:r>
            <a:r>
              <a:rPr lang="en"/>
              <a:t>íces y orígen</a:t>
            </a:r>
            <a:endParaRPr/>
          </a:p>
        </p:txBody>
      </p:sp>
      <p:sp>
        <p:nvSpPr>
          <p:cNvPr id="174" name="Google Shape;174;p23"/>
          <p:cNvSpPr txBox="1"/>
          <p:nvPr>
            <p:ph idx="2" type="subTitle"/>
          </p:nvPr>
        </p:nvSpPr>
        <p:spPr>
          <a:xfrm>
            <a:off x="3677713" y="2296326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</a:t>
            </a:r>
            <a:endParaRPr/>
          </a:p>
        </p:txBody>
      </p:sp>
      <p:sp>
        <p:nvSpPr>
          <p:cNvPr id="175" name="Google Shape;175;p23"/>
          <p:cNvSpPr txBox="1"/>
          <p:nvPr>
            <p:ph idx="3" type="subTitle"/>
          </p:nvPr>
        </p:nvSpPr>
        <p:spPr>
          <a:xfrm>
            <a:off x="6470488" y="2265688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Descripci</a:t>
            </a:r>
            <a:r>
              <a:rPr lang="en"/>
              <a:t>ón de </a:t>
            </a:r>
            <a:br>
              <a:rPr lang="en"/>
            </a:br>
            <a:r>
              <a:rPr lang="en"/>
              <a:t>la experiencia</a:t>
            </a:r>
            <a:endParaRPr/>
          </a:p>
        </p:txBody>
      </p:sp>
      <p:sp>
        <p:nvSpPr>
          <p:cNvPr id="176" name="Google Shape;176;p23"/>
          <p:cNvSpPr txBox="1"/>
          <p:nvPr>
            <p:ph idx="4" type="subTitle"/>
          </p:nvPr>
        </p:nvSpPr>
        <p:spPr>
          <a:xfrm>
            <a:off x="1102863" y="4016251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Profesorado y alumnado</a:t>
            </a:r>
            <a:endParaRPr/>
          </a:p>
        </p:txBody>
      </p:sp>
      <p:sp>
        <p:nvSpPr>
          <p:cNvPr id="177" name="Google Shape;177;p23"/>
          <p:cNvSpPr txBox="1"/>
          <p:nvPr>
            <p:ph idx="5" type="title"/>
          </p:nvPr>
        </p:nvSpPr>
        <p:spPr>
          <a:xfrm>
            <a:off x="1674213" y="1432088"/>
            <a:ext cx="954600" cy="44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78" name="Google Shape;178;p23"/>
          <p:cNvSpPr txBox="1"/>
          <p:nvPr>
            <p:ph idx="6" type="title"/>
          </p:nvPr>
        </p:nvSpPr>
        <p:spPr>
          <a:xfrm>
            <a:off x="7041838" y="1401424"/>
            <a:ext cx="954600" cy="44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79" name="Google Shape;179;p23"/>
          <p:cNvSpPr txBox="1"/>
          <p:nvPr>
            <p:ph idx="7" type="title"/>
          </p:nvPr>
        </p:nvSpPr>
        <p:spPr>
          <a:xfrm>
            <a:off x="4249063" y="1435163"/>
            <a:ext cx="954600" cy="44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80" name="Google Shape;180;p23"/>
          <p:cNvSpPr txBox="1"/>
          <p:nvPr>
            <p:ph idx="8" type="title"/>
          </p:nvPr>
        </p:nvSpPr>
        <p:spPr>
          <a:xfrm>
            <a:off x="1674213" y="3151987"/>
            <a:ext cx="954600" cy="44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81" name="Google Shape;181;p23"/>
          <p:cNvSpPr txBox="1"/>
          <p:nvPr>
            <p:ph idx="9" type="subTitle"/>
          </p:nvPr>
        </p:nvSpPr>
        <p:spPr>
          <a:xfrm>
            <a:off x="1102863" y="1878550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</a:t>
            </a:r>
            <a:r>
              <a:rPr lang="en"/>
              <a:t>ómo surgió?</a:t>
            </a:r>
            <a:endParaRPr/>
          </a:p>
        </p:txBody>
      </p:sp>
      <p:sp>
        <p:nvSpPr>
          <p:cNvPr id="182" name="Google Shape;182;p23"/>
          <p:cNvSpPr txBox="1"/>
          <p:nvPr>
            <p:ph idx="13" type="subTitle"/>
          </p:nvPr>
        </p:nvSpPr>
        <p:spPr>
          <a:xfrm>
            <a:off x="3313225" y="1878550"/>
            <a:ext cx="2826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¿Qu</a:t>
            </a:r>
            <a:r>
              <a:rPr lang="en"/>
              <a:t>é pretendemos? </a:t>
            </a:r>
            <a:endParaRPr/>
          </a:p>
        </p:txBody>
      </p:sp>
      <p:sp>
        <p:nvSpPr>
          <p:cNvPr id="183" name="Google Shape;183;p23"/>
          <p:cNvSpPr txBox="1"/>
          <p:nvPr>
            <p:ph idx="14" type="subTitle"/>
          </p:nvPr>
        </p:nvSpPr>
        <p:spPr>
          <a:xfrm>
            <a:off x="6470488" y="1847887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Desarrollo</a:t>
            </a:r>
            <a:endParaRPr/>
          </a:p>
        </p:txBody>
      </p:sp>
      <p:sp>
        <p:nvSpPr>
          <p:cNvPr id="184" name="Google Shape;184;p23"/>
          <p:cNvSpPr txBox="1"/>
          <p:nvPr>
            <p:ph idx="15" type="subTitle"/>
          </p:nvPr>
        </p:nvSpPr>
        <p:spPr>
          <a:xfrm>
            <a:off x="1102863" y="3598450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Repercusi</a:t>
            </a:r>
            <a:r>
              <a:rPr lang="en"/>
              <a:t>ón</a:t>
            </a:r>
            <a:endParaRPr/>
          </a:p>
        </p:txBody>
      </p:sp>
      <p:sp>
        <p:nvSpPr>
          <p:cNvPr id="185" name="Google Shape;185;p23"/>
          <p:cNvSpPr/>
          <p:nvPr/>
        </p:nvSpPr>
        <p:spPr>
          <a:xfrm flipH="1" rot="-5400000">
            <a:off x="7822500" y="3901429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3"/>
          <p:cNvSpPr txBox="1"/>
          <p:nvPr>
            <p:ph idx="4" type="subTitle"/>
          </p:nvPr>
        </p:nvSpPr>
        <p:spPr>
          <a:xfrm>
            <a:off x="3677713" y="3985576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Revisi</a:t>
            </a:r>
            <a:r>
              <a:rPr lang="en"/>
              <a:t>ón</a:t>
            </a:r>
            <a:endParaRPr/>
          </a:p>
        </p:txBody>
      </p:sp>
      <p:sp>
        <p:nvSpPr>
          <p:cNvPr id="187" name="Google Shape;187;p23"/>
          <p:cNvSpPr txBox="1"/>
          <p:nvPr>
            <p:ph idx="8" type="title"/>
          </p:nvPr>
        </p:nvSpPr>
        <p:spPr>
          <a:xfrm>
            <a:off x="4249063" y="3121312"/>
            <a:ext cx="954600" cy="44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88" name="Google Shape;188;p23"/>
          <p:cNvSpPr txBox="1"/>
          <p:nvPr>
            <p:ph idx="15" type="subTitle"/>
          </p:nvPr>
        </p:nvSpPr>
        <p:spPr>
          <a:xfrm>
            <a:off x="3677713" y="3567775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Evaluaci</a:t>
            </a:r>
            <a:r>
              <a:rPr lang="en"/>
              <a:t>ón</a:t>
            </a:r>
            <a:endParaRPr/>
          </a:p>
        </p:txBody>
      </p:sp>
      <p:sp>
        <p:nvSpPr>
          <p:cNvPr id="189" name="Google Shape;189;p23"/>
          <p:cNvSpPr txBox="1"/>
          <p:nvPr>
            <p:ph idx="4" type="subTitle"/>
          </p:nvPr>
        </p:nvSpPr>
        <p:spPr>
          <a:xfrm>
            <a:off x="6470488" y="3985588"/>
            <a:ext cx="2097300" cy="6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Compartir</a:t>
            </a:r>
            <a:endParaRPr/>
          </a:p>
        </p:txBody>
      </p:sp>
      <p:sp>
        <p:nvSpPr>
          <p:cNvPr id="190" name="Google Shape;190;p23"/>
          <p:cNvSpPr txBox="1"/>
          <p:nvPr>
            <p:ph idx="8" type="title"/>
          </p:nvPr>
        </p:nvSpPr>
        <p:spPr>
          <a:xfrm>
            <a:off x="7041838" y="3121324"/>
            <a:ext cx="954600" cy="44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191" name="Google Shape;191;p23"/>
          <p:cNvSpPr txBox="1"/>
          <p:nvPr>
            <p:ph idx="15" type="subTitle"/>
          </p:nvPr>
        </p:nvSpPr>
        <p:spPr>
          <a:xfrm>
            <a:off x="6470488" y="3567787"/>
            <a:ext cx="20973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Otras ideas</a:t>
            </a:r>
            <a:endParaRPr/>
          </a:p>
        </p:txBody>
      </p:sp>
      <p:pic>
        <p:nvPicPr>
          <p:cNvPr id="192" name="Google Shape;19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Otras ideas y adaptaciones…</a:t>
            </a:r>
            <a:endParaRPr/>
          </a:p>
        </p:txBody>
      </p:sp>
      <p:sp>
        <p:nvSpPr>
          <p:cNvPr id="399" name="Google Shape;399;p41"/>
          <p:cNvSpPr txBox="1"/>
          <p:nvPr>
            <p:ph idx="8" type="subTitle"/>
          </p:nvPr>
        </p:nvSpPr>
        <p:spPr>
          <a:xfrm>
            <a:off x="3841650" y="1545950"/>
            <a:ext cx="4216200" cy="319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-Fiestas </a:t>
            </a:r>
            <a:r>
              <a:rPr lang="en" sz="2500">
                <a:solidFill>
                  <a:srgbClr val="980000"/>
                </a:solidFill>
              </a:rPr>
              <a:t>salesianas </a:t>
            </a:r>
            <a:r>
              <a:rPr lang="en" sz="2500"/>
              <a:t>significativas: castañada, torneo MAUX…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-Fiestas </a:t>
            </a:r>
            <a:r>
              <a:rPr lang="en" sz="2500">
                <a:solidFill>
                  <a:srgbClr val="980000"/>
                </a:solidFill>
              </a:rPr>
              <a:t>locales</a:t>
            </a:r>
            <a:r>
              <a:rPr lang="en" sz="2500"/>
              <a:t>: día del chorizo… 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pic>
        <p:nvPicPr>
          <p:cNvPr id="400" name="Google Shape;40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41" title="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1110076"/>
            <a:ext cx="2528824" cy="189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0000" y="3246868"/>
            <a:ext cx="2528825" cy="1896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¡Muchas gracias! </a:t>
            </a:r>
            <a:endParaRPr/>
          </a:p>
        </p:txBody>
      </p:sp>
      <p:sp>
        <p:nvSpPr>
          <p:cNvPr id="408" name="Google Shape;408;p42"/>
          <p:cNvSpPr/>
          <p:nvPr/>
        </p:nvSpPr>
        <p:spPr>
          <a:xfrm flipH="1" rot="-5400000">
            <a:off x="7822500" y="3901429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9" name="Google Shape;40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5575" y="1205000"/>
            <a:ext cx="67928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/>
          <p:nvPr>
            <p:ph type="title"/>
          </p:nvPr>
        </p:nvSpPr>
        <p:spPr>
          <a:xfrm>
            <a:off x="713225" y="2115050"/>
            <a:ext cx="39498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</a:t>
            </a:r>
            <a:r>
              <a:rPr lang="en"/>
              <a:t>ómo surgió? </a:t>
            </a:r>
            <a:endParaRPr/>
          </a:p>
        </p:txBody>
      </p:sp>
      <p:sp>
        <p:nvSpPr>
          <p:cNvPr id="198" name="Google Shape;198;p24"/>
          <p:cNvSpPr txBox="1"/>
          <p:nvPr>
            <p:ph idx="1" type="subTitle"/>
          </p:nvPr>
        </p:nvSpPr>
        <p:spPr>
          <a:xfrm>
            <a:off x="713225" y="3695113"/>
            <a:ext cx="3949800" cy="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Ra</a:t>
            </a:r>
            <a:r>
              <a:rPr lang="en"/>
              <a:t>íces y origen</a:t>
            </a:r>
            <a:endParaRPr/>
          </a:p>
        </p:txBody>
      </p:sp>
      <p:sp>
        <p:nvSpPr>
          <p:cNvPr id="199" name="Google Shape;199;p24"/>
          <p:cNvSpPr txBox="1"/>
          <p:nvPr>
            <p:ph idx="3" type="title"/>
          </p:nvPr>
        </p:nvSpPr>
        <p:spPr>
          <a:xfrm>
            <a:off x="713225" y="1079350"/>
            <a:ext cx="128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200" name="Google Shape;200;p24"/>
          <p:cNvGrpSpPr/>
          <p:nvPr/>
        </p:nvGrpSpPr>
        <p:grpSpPr>
          <a:xfrm>
            <a:off x="787225" y="528404"/>
            <a:ext cx="4953000" cy="3949671"/>
            <a:chOff x="787225" y="528404"/>
            <a:chExt cx="4953000" cy="3949671"/>
          </a:xfrm>
        </p:grpSpPr>
        <p:sp>
          <p:nvSpPr>
            <p:cNvPr id="201" name="Google Shape;201;p24"/>
            <p:cNvSpPr/>
            <p:nvPr/>
          </p:nvSpPr>
          <p:spPr>
            <a:xfrm flipH="1">
              <a:off x="3796525" y="5284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787225" y="4241675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03" name="Google Shape;20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 title="PHOTO-2024-10-18-12-00-4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1250" y="1522775"/>
            <a:ext cx="3379776" cy="253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 txBox="1"/>
          <p:nvPr>
            <p:ph type="title"/>
          </p:nvPr>
        </p:nvSpPr>
        <p:spPr>
          <a:xfrm>
            <a:off x="528475" y="717925"/>
            <a:ext cx="3816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</a:t>
            </a:r>
            <a:r>
              <a:rPr lang="en"/>
              <a:t>íces</a:t>
            </a:r>
            <a:endParaRPr/>
          </a:p>
        </p:txBody>
      </p:sp>
      <p:sp>
        <p:nvSpPr>
          <p:cNvPr id="210" name="Google Shape;210;p25"/>
          <p:cNvSpPr txBox="1"/>
          <p:nvPr>
            <p:ph idx="2" type="subTitle"/>
          </p:nvPr>
        </p:nvSpPr>
        <p:spPr>
          <a:xfrm>
            <a:off x="1006075" y="1473988"/>
            <a:ext cx="28614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I Becchi</a:t>
            </a:r>
            <a:endParaRPr sz="2000"/>
          </a:p>
        </p:txBody>
      </p:sp>
      <p:sp>
        <p:nvSpPr>
          <p:cNvPr id="211" name="Google Shape;211;p25"/>
          <p:cNvSpPr/>
          <p:nvPr/>
        </p:nvSpPr>
        <p:spPr>
          <a:xfrm flipH="1" rot="-5400000">
            <a:off x="7813700" y="3828229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2" name="Google Shape;21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5"/>
          <p:cNvSpPr txBox="1"/>
          <p:nvPr>
            <p:ph type="title"/>
          </p:nvPr>
        </p:nvSpPr>
        <p:spPr>
          <a:xfrm>
            <a:off x="4363750" y="717925"/>
            <a:ext cx="3816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</a:t>
            </a:r>
            <a:r>
              <a:rPr lang="en"/>
              <a:t>í</a:t>
            </a:r>
            <a:r>
              <a:rPr lang="en"/>
              <a:t>gen</a:t>
            </a:r>
            <a:endParaRPr/>
          </a:p>
        </p:txBody>
      </p:sp>
      <p:sp>
        <p:nvSpPr>
          <p:cNvPr id="214" name="Google Shape;214;p25"/>
          <p:cNvSpPr txBox="1"/>
          <p:nvPr>
            <p:ph idx="2" type="subTitle"/>
          </p:nvPr>
        </p:nvSpPr>
        <p:spPr>
          <a:xfrm>
            <a:off x="4514650" y="1474000"/>
            <a:ext cx="35148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¿Llegamos a todos en el patio? </a:t>
            </a:r>
            <a:endParaRPr sz="2000"/>
          </a:p>
        </p:txBody>
      </p:sp>
      <p:pic>
        <p:nvPicPr>
          <p:cNvPr id="215" name="Google Shape;21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050" y="2035221"/>
            <a:ext cx="3816600" cy="254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1151" y="2023920"/>
            <a:ext cx="3433550" cy="257185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5"/>
          <p:cNvSpPr txBox="1"/>
          <p:nvPr/>
        </p:nvSpPr>
        <p:spPr>
          <a:xfrm>
            <a:off x="1014250" y="3828225"/>
            <a:ext cx="31842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Epilogue"/>
                <a:ea typeface="Epilogue"/>
                <a:cs typeface="Epilogue"/>
                <a:sym typeface="Epilogue"/>
              </a:rPr>
              <a:t>Animación</a:t>
            </a:r>
            <a:endParaRPr b="1" sz="4000">
              <a:solidFill>
                <a:schemeClr val="lt1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4865825" y="3950775"/>
            <a:ext cx="31842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Epilogue"/>
                <a:ea typeface="Epilogue"/>
                <a:cs typeface="Epilogue"/>
                <a:sym typeface="Epilogue"/>
              </a:rPr>
              <a:t>Acompaña-miento</a:t>
            </a:r>
            <a:endParaRPr b="1" sz="4000">
              <a:solidFill>
                <a:schemeClr val="lt1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/>
          <p:nvPr/>
        </p:nvSpPr>
        <p:spPr>
          <a:xfrm flipH="1" rot="-5400000">
            <a:off x="7813700" y="3828229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4" name="Google Shape;22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1750" y="1145050"/>
            <a:ext cx="3800475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6"/>
          <p:cNvSpPr txBox="1"/>
          <p:nvPr>
            <p:ph type="title"/>
          </p:nvPr>
        </p:nvSpPr>
        <p:spPr>
          <a:xfrm>
            <a:off x="2191788" y="543550"/>
            <a:ext cx="47604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Sistema PREVENTIVO</a:t>
            </a:r>
            <a:endParaRPr/>
          </a:p>
        </p:txBody>
      </p:sp>
      <p:sp>
        <p:nvSpPr>
          <p:cNvPr id="227" name="Google Shape;227;p26"/>
          <p:cNvSpPr txBox="1"/>
          <p:nvPr>
            <p:ph type="title"/>
          </p:nvPr>
        </p:nvSpPr>
        <p:spPr>
          <a:xfrm>
            <a:off x="2191788" y="3470400"/>
            <a:ext cx="47604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Valores</a:t>
            </a:r>
            <a:endParaRPr/>
          </a:p>
        </p:txBody>
      </p:sp>
      <p:sp>
        <p:nvSpPr>
          <p:cNvPr id="228" name="Google Shape;228;p26"/>
          <p:cNvSpPr txBox="1"/>
          <p:nvPr>
            <p:ph idx="2" type="subTitle"/>
          </p:nvPr>
        </p:nvSpPr>
        <p:spPr>
          <a:xfrm>
            <a:off x="417525" y="4071900"/>
            <a:ext cx="19437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Alegría</a:t>
            </a:r>
            <a:endParaRPr sz="2000"/>
          </a:p>
        </p:txBody>
      </p:sp>
      <p:sp>
        <p:nvSpPr>
          <p:cNvPr id="229" name="Google Shape;229;p26"/>
          <p:cNvSpPr txBox="1"/>
          <p:nvPr>
            <p:ph idx="2" type="subTitle"/>
          </p:nvPr>
        </p:nvSpPr>
        <p:spPr>
          <a:xfrm>
            <a:off x="1912425" y="4071900"/>
            <a:ext cx="19437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Familiaridad</a:t>
            </a:r>
            <a:endParaRPr sz="2000"/>
          </a:p>
        </p:txBody>
      </p:sp>
      <p:sp>
        <p:nvSpPr>
          <p:cNvPr id="230" name="Google Shape;230;p26"/>
          <p:cNvSpPr txBox="1"/>
          <p:nvPr>
            <p:ph idx="2" type="subTitle"/>
          </p:nvPr>
        </p:nvSpPr>
        <p:spPr>
          <a:xfrm>
            <a:off x="3600150" y="4071900"/>
            <a:ext cx="19437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Solidaridad</a:t>
            </a:r>
            <a:endParaRPr sz="2000"/>
          </a:p>
        </p:txBody>
      </p:sp>
      <p:sp>
        <p:nvSpPr>
          <p:cNvPr id="231" name="Google Shape;231;p26"/>
          <p:cNvSpPr txBox="1"/>
          <p:nvPr>
            <p:ph idx="2" type="subTitle"/>
          </p:nvPr>
        </p:nvSpPr>
        <p:spPr>
          <a:xfrm>
            <a:off x="5543850" y="4071900"/>
            <a:ext cx="19437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Responsabilidad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7"/>
          <p:cNvSpPr/>
          <p:nvPr/>
        </p:nvSpPr>
        <p:spPr>
          <a:xfrm flipH="1" rot="-5400000">
            <a:off x="7813700" y="3828229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200" y="130225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8550" y="717763"/>
            <a:ext cx="6746899" cy="4216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/>
          <p:nvPr>
            <p:ph type="title"/>
          </p:nvPr>
        </p:nvSpPr>
        <p:spPr>
          <a:xfrm>
            <a:off x="403750" y="2115050"/>
            <a:ext cx="43584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¿Qu</a:t>
            </a:r>
            <a:r>
              <a:rPr lang="en" sz="4300"/>
              <a:t>é pretendemos</a:t>
            </a:r>
            <a:r>
              <a:rPr lang="en" sz="4300"/>
              <a:t>? </a:t>
            </a:r>
            <a:endParaRPr sz="4300"/>
          </a:p>
        </p:txBody>
      </p:sp>
      <p:sp>
        <p:nvSpPr>
          <p:cNvPr id="244" name="Google Shape;244;p28"/>
          <p:cNvSpPr txBox="1"/>
          <p:nvPr>
            <p:ph idx="1" type="subTitle"/>
          </p:nvPr>
        </p:nvSpPr>
        <p:spPr>
          <a:xfrm>
            <a:off x="451275" y="3695125"/>
            <a:ext cx="4211700" cy="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Objetivos</a:t>
            </a:r>
            <a:endParaRPr/>
          </a:p>
        </p:txBody>
      </p:sp>
      <p:sp>
        <p:nvSpPr>
          <p:cNvPr id="245" name="Google Shape;245;p28"/>
          <p:cNvSpPr txBox="1"/>
          <p:nvPr>
            <p:ph idx="3" type="title"/>
          </p:nvPr>
        </p:nvSpPr>
        <p:spPr>
          <a:xfrm>
            <a:off x="451275" y="1352500"/>
            <a:ext cx="128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02</a:t>
            </a:r>
            <a:endParaRPr sz="4300"/>
          </a:p>
        </p:txBody>
      </p:sp>
      <p:grpSp>
        <p:nvGrpSpPr>
          <p:cNvPr id="246" name="Google Shape;246;p28"/>
          <p:cNvGrpSpPr/>
          <p:nvPr/>
        </p:nvGrpSpPr>
        <p:grpSpPr>
          <a:xfrm>
            <a:off x="510619" y="528378"/>
            <a:ext cx="5229377" cy="4170063"/>
            <a:chOff x="787225" y="528404"/>
            <a:chExt cx="4953000" cy="3949671"/>
          </a:xfrm>
        </p:grpSpPr>
        <p:sp>
          <p:nvSpPr>
            <p:cNvPr id="247" name="Google Shape;247;p28"/>
            <p:cNvSpPr/>
            <p:nvPr/>
          </p:nvSpPr>
          <p:spPr>
            <a:xfrm flipH="1">
              <a:off x="3796525" y="5284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6525" lIns="96525" spcFirstLastPara="1" rIns="96525" wrap="square" tIns="96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787225" y="4241675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6525" lIns="96525" spcFirstLastPara="1" rIns="96525" wrap="square" tIns="96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49" name="Google Shape;2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8" title="24e92092-d285-46fe-89bf-d54cd2c3eba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1725" y="723225"/>
            <a:ext cx="3311800" cy="442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¿Qu</a:t>
            </a:r>
            <a:r>
              <a:rPr lang="en"/>
              <a:t>é pretendemos? </a:t>
            </a:r>
            <a:endParaRPr/>
          </a:p>
        </p:txBody>
      </p:sp>
      <p:sp>
        <p:nvSpPr>
          <p:cNvPr id="256" name="Google Shape;256;p29"/>
          <p:cNvSpPr txBox="1"/>
          <p:nvPr>
            <p:ph idx="1" type="subTitle"/>
          </p:nvPr>
        </p:nvSpPr>
        <p:spPr>
          <a:xfrm>
            <a:off x="4279925" y="1386275"/>
            <a:ext cx="3840000" cy="35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 sz="1800"/>
              <a:t>Objetivos iniciales: </a:t>
            </a:r>
            <a:endParaRPr sz="1800"/>
          </a:p>
          <a:p>
            <a:pPr indent="-334327" lvl="0" marL="457200" rtl="0" algn="just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Favorecer un tiempo de recreo inclusivo </a:t>
            </a:r>
            <a:r>
              <a:rPr b="1" lang="en" sz="1800">
                <a:solidFill>
                  <a:srgbClr val="980000"/>
                </a:solidFill>
              </a:rPr>
              <a:t>para todos</a:t>
            </a:r>
            <a:r>
              <a:rPr lang="en" sz="1800"/>
              <a:t>.</a:t>
            </a:r>
            <a:endParaRPr b="1" sz="1800"/>
          </a:p>
          <a:p>
            <a:pPr indent="-334327" lvl="0" marL="457200" rtl="0" algn="just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Ofrecer </a:t>
            </a:r>
            <a:r>
              <a:rPr b="1" lang="en" sz="1800">
                <a:solidFill>
                  <a:srgbClr val="980000"/>
                </a:solidFill>
              </a:rPr>
              <a:t>alternativas de tiempo libre</a:t>
            </a:r>
            <a:r>
              <a:rPr lang="en" sz="1800"/>
              <a:t> durante el recreo.</a:t>
            </a:r>
            <a:endParaRPr b="1" sz="1800"/>
          </a:p>
          <a:p>
            <a:pPr indent="-334327" lvl="0" marL="457200" rtl="0" algn="just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Dotar a los alumnos</a:t>
            </a:r>
            <a:r>
              <a:rPr b="1" lang="en" sz="1800"/>
              <a:t> ACNEEs de </a:t>
            </a:r>
            <a:r>
              <a:rPr b="1" lang="en" sz="1800">
                <a:solidFill>
                  <a:srgbClr val="980000"/>
                </a:solidFill>
              </a:rPr>
              <a:t>espacios confortables</a:t>
            </a:r>
            <a:r>
              <a:rPr lang="en" sz="1800"/>
              <a:t>.</a:t>
            </a:r>
            <a:endParaRPr sz="1800"/>
          </a:p>
          <a:p>
            <a:pPr indent="-334327" lvl="0" marL="457200" rtl="0" algn="just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Generar </a:t>
            </a:r>
            <a:r>
              <a:rPr b="1" lang="en" sz="1800">
                <a:solidFill>
                  <a:srgbClr val="980000"/>
                </a:solidFill>
              </a:rPr>
              <a:t>sinergias</a:t>
            </a:r>
            <a:r>
              <a:rPr lang="en" sz="1800"/>
              <a:t> con otras realidades de la CEP.</a:t>
            </a:r>
            <a:endParaRPr sz="1800"/>
          </a:p>
          <a:p>
            <a:pPr indent="-334327" lvl="0" marL="457200" rtl="0" algn="just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Crear momentos de mayor </a:t>
            </a:r>
            <a:r>
              <a:rPr b="1" lang="en" sz="1800">
                <a:solidFill>
                  <a:srgbClr val="980000"/>
                </a:solidFill>
              </a:rPr>
              <a:t>interacción entre alumnos y profesores</a:t>
            </a:r>
            <a:r>
              <a:rPr lang="en" sz="1800"/>
              <a:t> y entre alumnos de varios cursos.</a:t>
            </a:r>
            <a:endParaRPr sz="1800"/>
          </a:p>
        </p:txBody>
      </p:sp>
      <p:sp>
        <p:nvSpPr>
          <p:cNvPr id="257" name="Google Shape;257;p29"/>
          <p:cNvSpPr/>
          <p:nvPr/>
        </p:nvSpPr>
        <p:spPr>
          <a:xfrm flipH="1" rot="-5400000">
            <a:off x="107650" y="2978104"/>
            <a:ext cx="1943700" cy="1943700"/>
          </a:xfrm>
          <a:prstGeom prst="blockArc">
            <a:avLst>
              <a:gd fmla="val 10800000" name="adj1"/>
              <a:gd fmla="val 5383843" name="adj2"/>
              <a:gd fmla="val 10700" name="adj3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8" name="Google Shape;2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9" title="1de6c39e-ab56-4c3d-9bad-43962ca3453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975" y="1500552"/>
            <a:ext cx="3701949" cy="2776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type="title"/>
          </p:nvPr>
        </p:nvSpPr>
        <p:spPr>
          <a:xfrm>
            <a:off x="273125" y="2115050"/>
            <a:ext cx="4619400" cy="149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Desarrollo </a:t>
            </a:r>
            <a:br>
              <a:rPr lang="en" sz="3900"/>
            </a:br>
            <a:r>
              <a:rPr lang="en" sz="3900"/>
              <a:t>de la experiencia</a:t>
            </a:r>
            <a:endParaRPr sz="3900"/>
          </a:p>
        </p:txBody>
      </p:sp>
      <p:sp>
        <p:nvSpPr>
          <p:cNvPr id="265" name="Google Shape;265;p30"/>
          <p:cNvSpPr txBox="1"/>
          <p:nvPr>
            <p:ph idx="1" type="subTitle"/>
          </p:nvPr>
        </p:nvSpPr>
        <p:spPr>
          <a:xfrm>
            <a:off x="333900" y="3695125"/>
            <a:ext cx="4329000" cy="44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Descripci</a:t>
            </a:r>
            <a:r>
              <a:rPr lang="en"/>
              <a:t>ón</a:t>
            </a:r>
            <a:endParaRPr/>
          </a:p>
        </p:txBody>
      </p:sp>
      <p:sp>
        <p:nvSpPr>
          <p:cNvPr id="266" name="Google Shape;266;p30"/>
          <p:cNvSpPr txBox="1"/>
          <p:nvPr>
            <p:ph idx="3" type="title"/>
          </p:nvPr>
        </p:nvSpPr>
        <p:spPr>
          <a:xfrm>
            <a:off x="333900" y="1376275"/>
            <a:ext cx="128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03</a:t>
            </a:r>
            <a:endParaRPr sz="4300"/>
          </a:p>
        </p:txBody>
      </p:sp>
      <p:grpSp>
        <p:nvGrpSpPr>
          <p:cNvPr id="267" name="Google Shape;267;p30"/>
          <p:cNvGrpSpPr/>
          <p:nvPr/>
        </p:nvGrpSpPr>
        <p:grpSpPr>
          <a:xfrm>
            <a:off x="510619" y="528378"/>
            <a:ext cx="5352127" cy="4170063"/>
            <a:chOff x="787225" y="528404"/>
            <a:chExt cx="5069263" cy="3949671"/>
          </a:xfrm>
        </p:grpSpPr>
        <p:sp>
          <p:nvSpPr>
            <p:cNvPr id="268" name="Google Shape;268;p30"/>
            <p:cNvSpPr/>
            <p:nvPr/>
          </p:nvSpPr>
          <p:spPr>
            <a:xfrm flipH="1">
              <a:off x="3912788" y="528404"/>
              <a:ext cx="1943700" cy="1943700"/>
            </a:xfrm>
            <a:prstGeom prst="blockArc">
              <a:avLst>
                <a:gd fmla="val 10800000" name="adj1"/>
                <a:gd fmla="val 5383843" name="adj2"/>
                <a:gd fmla="val 107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6525" lIns="96525" spcFirstLastPara="1" rIns="96525" wrap="square" tIns="96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787225" y="4241675"/>
              <a:ext cx="4118700" cy="236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6525" lIns="96525" spcFirstLastPara="1" rIns="96525" wrap="square" tIns="96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70" name="Google Shape;27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00" y="118350"/>
            <a:ext cx="1284699" cy="33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0" title="993fc5a7-51b3-4a46-8b33-ff4348c7591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2525" y="1409550"/>
            <a:ext cx="3280824" cy="2460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