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8"/>
  </p:notesMasterIdLst>
  <p:sldIdLst>
    <p:sldId id="256" r:id="rId2"/>
    <p:sldId id="258" r:id="rId3"/>
    <p:sldId id="269" r:id="rId4"/>
    <p:sldId id="25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C8582-D86F-41A2-ACD7-55DF3305AECD}" v="146" dt="2024-04-18T21:41:15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ÑOZ RUIZ, JUAN" userId="fd5397e4-f9bb-43e9-a6ad-7343d6b34638" providerId="ADAL" clId="{BA2C8582-D86F-41A2-ACD7-55DF3305AECD}"/>
    <pc:docChg chg="undo redo custSel addSld delSld modSld sldOrd addMainMaster delMainMaster modMainMaster modNotesMaster">
      <pc:chgData name="MUÑOZ RUIZ, JUAN" userId="fd5397e4-f9bb-43e9-a6ad-7343d6b34638" providerId="ADAL" clId="{BA2C8582-D86F-41A2-ACD7-55DF3305AECD}" dt="2024-04-18T21:41:15.757" v="7014" actId="20577"/>
      <pc:docMkLst>
        <pc:docMk/>
      </pc:docMkLst>
      <pc:sldChg chg="addSp delSp modSp new mod setBg modClrScheme addAnim modAnim chgLayout">
        <pc:chgData name="MUÑOZ RUIZ, JUAN" userId="fd5397e4-f9bb-43e9-a6ad-7343d6b34638" providerId="ADAL" clId="{BA2C8582-D86F-41A2-ACD7-55DF3305AECD}" dt="2024-04-15T20:46:12.037" v="6131" actId="14100"/>
        <pc:sldMkLst>
          <pc:docMk/>
          <pc:sldMk cId="1848852246" sldId="256"/>
        </pc:sldMkLst>
        <pc:spChg chg="mod">
          <ac:chgData name="MUÑOZ RUIZ, JUAN" userId="fd5397e4-f9bb-43e9-a6ad-7343d6b34638" providerId="ADAL" clId="{BA2C8582-D86F-41A2-ACD7-55DF3305AECD}" dt="2024-04-07T17:51:06.854" v="2523" actId="207"/>
          <ac:spMkLst>
            <pc:docMk/>
            <pc:sldMk cId="1848852246" sldId="256"/>
            <ac:spMk id="2" creationId="{74EDCEDA-7D7D-5821-3586-85BB50FFB694}"/>
          </ac:spMkLst>
        </pc:spChg>
        <pc:spChg chg="mod">
          <ac:chgData name="MUÑOZ RUIZ, JUAN" userId="fd5397e4-f9bb-43e9-a6ad-7343d6b34638" providerId="ADAL" clId="{BA2C8582-D86F-41A2-ACD7-55DF3305AECD}" dt="2024-04-07T08:00:24.017" v="1600" actId="1076"/>
          <ac:spMkLst>
            <pc:docMk/>
            <pc:sldMk cId="1848852246" sldId="256"/>
            <ac:spMk id="3" creationId="{E4B4B115-3924-A0F9-01A6-E30D0FEF5526}"/>
          </ac:spMkLst>
        </pc:spChg>
        <pc:spChg chg="add mod">
          <ac:chgData name="MUÑOZ RUIZ, JUAN" userId="fd5397e4-f9bb-43e9-a6ad-7343d6b34638" providerId="ADAL" clId="{BA2C8582-D86F-41A2-ACD7-55DF3305AECD}" dt="2024-04-15T20:46:12.037" v="6131" actId="14100"/>
          <ac:spMkLst>
            <pc:docMk/>
            <pc:sldMk cId="1848852246" sldId="256"/>
            <ac:spMk id="5" creationId="{344F3ECA-6E0D-F9B1-A1BD-BF00ED7C9BFD}"/>
          </ac:spMkLst>
        </pc:spChg>
        <pc:spChg chg="add del">
          <ac:chgData name="MUÑOZ RUIZ, JUAN" userId="fd5397e4-f9bb-43e9-a6ad-7343d6b34638" providerId="ADAL" clId="{BA2C8582-D86F-41A2-ACD7-55DF3305AECD}" dt="2024-04-06T18:14:52.072" v="130" actId="26606"/>
          <ac:spMkLst>
            <pc:docMk/>
            <pc:sldMk cId="1848852246" sldId="256"/>
            <ac:spMk id="9" creationId="{E2BA2BD9-7B54-4190-8F06-3EF3658A0020}"/>
          </ac:spMkLst>
        </pc:spChg>
        <pc:spChg chg="add del">
          <ac:chgData name="MUÑOZ RUIZ, JUAN" userId="fd5397e4-f9bb-43e9-a6ad-7343d6b34638" providerId="ADAL" clId="{BA2C8582-D86F-41A2-ACD7-55DF3305AECD}" dt="2024-04-06T18:14:52.072" v="130" actId="26606"/>
          <ac:spMkLst>
            <pc:docMk/>
            <pc:sldMk cId="1848852246" sldId="256"/>
            <ac:spMk id="11" creationId="{184F9D61-9303-40B4-9F7E-66A9B4EDC458}"/>
          </ac:spMkLst>
        </pc:spChg>
        <pc:spChg chg="add del">
          <ac:chgData name="MUÑOZ RUIZ, JUAN" userId="fd5397e4-f9bb-43e9-a6ad-7343d6b34638" providerId="ADAL" clId="{BA2C8582-D86F-41A2-ACD7-55DF3305AECD}" dt="2024-04-06T18:14:52.072" v="130" actId="26606"/>
          <ac:spMkLst>
            <pc:docMk/>
            <pc:sldMk cId="1848852246" sldId="256"/>
            <ac:spMk id="13" creationId="{648D746A-0359-4EAE-8CF9-062E281698EC}"/>
          </ac:spMkLst>
        </pc:spChg>
        <pc:spChg chg="add del">
          <ac:chgData name="MUÑOZ RUIZ, JUAN" userId="fd5397e4-f9bb-43e9-a6ad-7343d6b34638" providerId="ADAL" clId="{BA2C8582-D86F-41A2-ACD7-55DF3305AECD}" dt="2024-04-06T18:14:52.041" v="129" actId="26606"/>
          <ac:spMkLst>
            <pc:docMk/>
            <pc:sldMk cId="1848852246" sldId="256"/>
            <ac:spMk id="20" creationId="{3CE54A2A-DF49-4800-82E7-3AF9353F8110}"/>
          </ac:spMkLst>
        </pc:spChg>
        <pc:spChg chg="add del">
          <ac:chgData name="MUÑOZ RUIZ, JUAN" userId="fd5397e4-f9bb-43e9-a6ad-7343d6b34638" providerId="ADAL" clId="{BA2C8582-D86F-41A2-ACD7-55DF3305AECD}" dt="2024-04-06T18:14:52.041" v="129" actId="26606"/>
          <ac:spMkLst>
            <pc:docMk/>
            <pc:sldMk cId="1848852246" sldId="256"/>
            <ac:spMk id="22" creationId="{96125ED7-F0CF-40D9-8C60-51E1880536B3}"/>
          </ac:spMkLst>
        </pc:spChg>
        <pc:spChg chg="add del">
          <ac:chgData name="MUÑOZ RUIZ, JUAN" userId="fd5397e4-f9bb-43e9-a6ad-7343d6b34638" providerId="ADAL" clId="{BA2C8582-D86F-41A2-ACD7-55DF3305AECD}" dt="2024-04-06T18:15:10.817" v="132" actId="26606"/>
          <ac:spMkLst>
            <pc:docMk/>
            <pc:sldMk cId="1848852246" sldId="256"/>
            <ac:spMk id="26" creationId="{812CB9FF-7D0E-C6EE-FD1E-5414C1C2FEB3}"/>
          </ac:spMkLst>
        </pc:spChg>
        <pc:spChg chg="add del">
          <ac:chgData name="MUÑOZ RUIZ, JUAN" userId="fd5397e4-f9bb-43e9-a6ad-7343d6b34638" providerId="ADAL" clId="{BA2C8582-D86F-41A2-ACD7-55DF3305AECD}" dt="2024-04-06T18:15:10.817" v="132" actId="26606"/>
          <ac:spMkLst>
            <pc:docMk/>
            <pc:sldMk cId="1848852246" sldId="256"/>
            <ac:spMk id="27" creationId="{E4AF4B06-53F0-C847-8C21-2E98F1814642}"/>
          </ac:spMkLst>
        </pc:spChg>
        <pc:spChg chg="add del">
          <ac:chgData name="MUÑOZ RUIZ, JUAN" userId="fd5397e4-f9bb-43e9-a6ad-7343d6b34638" providerId="ADAL" clId="{BA2C8582-D86F-41A2-ACD7-55DF3305AECD}" dt="2024-04-06T18:15:10.817" v="132" actId="26606"/>
          <ac:spMkLst>
            <pc:docMk/>
            <pc:sldMk cId="1848852246" sldId="256"/>
            <ac:spMk id="28" creationId="{7F70A2C4-3347-EF31-F002-FB70BCCF4497}"/>
          </ac:spMkLst>
        </pc:spChg>
        <pc:spChg chg="add del">
          <ac:chgData name="MUÑOZ RUIZ, JUAN" userId="fd5397e4-f9bb-43e9-a6ad-7343d6b34638" providerId="ADAL" clId="{BA2C8582-D86F-41A2-ACD7-55DF3305AECD}" dt="2024-04-06T18:16:38.906" v="175" actId="26606"/>
          <ac:spMkLst>
            <pc:docMk/>
            <pc:sldMk cId="1848852246" sldId="256"/>
            <ac:spMk id="33" creationId="{13B6DAC6-0186-4D62-AD69-90B9C0411EA3}"/>
          </ac:spMkLst>
        </pc:spChg>
        <pc:spChg chg="add del">
          <ac:chgData name="MUÑOZ RUIZ, JUAN" userId="fd5397e4-f9bb-43e9-a6ad-7343d6b34638" providerId="ADAL" clId="{BA2C8582-D86F-41A2-ACD7-55DF3305AECD}" dt="2024-04-06T18:16:38.906" v="175" actId="26606"/>
          <ac:spMkLst>
            <pc:docMk/>
            <pc:sldMk cId="1848852246" sldId="256"/>
            <ac:spMk id="35" creationId="{BA6285CA-6AFA-4F27-AFB5-1B32CDE09B1A}"/>
          </ac:spMkLst>
        </pc:spChg>
        <pc:spChg chg="add del">
          <ac:chgData name="MUÑOZ RUIZ, JUAN" userId="fd5397e4-f9bb-43e9-a6ad-7343d6b34638" providerId="ADAL" clId="{BA2C8582-D86F-41A2-ACD7-55DF3305AECD}" dt="2024-04-06T18:16:38.906" v="175" actId="26606"/>
          <ac:spMkLst>
            <pc:docMk/>
            <pc:sldMk cId="1848852246" sldId="256"/>
            <ac:spMk id="68" creationId="{94D786EB-944C-47D5-B631-899F4029B02E}"/>
          </ac:spMkLst>
        </pc:spChg>
        <pc:spChg chg="add del">
          <ac:chgData name="MUÑOZ RUIZ, JUAN" userId="fd5397e4-f9bb-43e9-a6ad-7343d6b34638" providerId="ADAL" clId="{BA2C8582-D86F-41A2-ACD7-55DF3305AECD}" dt="2024-04-06T18:21:19.260" v="193" actId="26606"/>
          <ac:spMkLst>
            <pc:docMk/>
            <pc:sldMk cId="1848852246" sldId="256"/>
            <ac:spMk id="73" creationId="{82950D9A-4705-4314-961A-4F88B2CE412D}"/>
          </ac:spMkLst>
        </pc:spChg>
        <pc:spChg chg="add mod">
          <ac:chgData name="MUÑOZ RUIZ, JUAN" userId="fd5397e4-f9bb-43e9-a6ad-7343d6b34638" providerId="ADAL" clId="{BA2C8582-D86F-41A2-ACD7-55DF3305AECD}" dt="2024-04-07T07:28:38.325" v="998"/>
          <ac:spMkLst>
            <pc:docMk/>
            <pc:sldMk cId="1848852246" sldId="256"/>
            <ac:spMk id="84" creationId="{EA3B6404-C37D-4FE3-8124-9FC5ECE56273}"/>
          </ac:spMkLst>
        </pc:spChg>
        <pc:spChg chg="add mod">
          <ac:chgData name="MUÑOZ RUIZ, JUAN" userId="fd5397e4-f9bb-43e9-a6ad-7343d6b34638" providerId="ADAL" clId="{BA2C8582-D86F-41A2-ACD7-55DF3305AECD}" dt="2024-04-07T07:28:38.325" v="998"/>
          <ac:spMkLst>
            <pc:docMk/>
            <pc:sldMk cId="1848852246" sldId="256"/>
            <ac:spMk id="86" creationId="{ED61EC8C-9F54-4671-8E82-4AE6101D6C84}"/>
          </ac:spMkLst>
        </pc:spChg>
        <pc:grpChg chg="add del">
          <ac:chgData name="MUÑOZ RUIZ, JUAN" userId="fd5397e4-f9bb-43e9-a6ad-7343d6b34638" providerId="ADAL" clId="{BA2C8582-D86F-41A2-ACD7-55DF3305AECD}" dt="2024-04-06T18:16:38.906" v="175" actId="26606"/>
          <ac:grpSpMkLst>
            <pc:docMk/>
            <pc:sldMk cId="1848852246" sldId="256"/>
            <ac:grpSpMk id="37" creationId="{91108A0F-8C78-4294-B028-9F09581FC0A3}"/>
          </ac:grpSpMkLst>
        </pc:grpChg>
        <pc:picChg chg="add mod">
          <ac:chgData name="MUÑOZ RUIZ, JUAN" userId="fd5397e4-f9bb-43e9-a6ad-7343d6b34638" providerId="ADAL" clId="{BA2C8582-D86F-41A2-ACD7-55DF3305AECD}" dt="2024-04-15T20:46:02.705" v="6129" actId="14100"/>
          <ac:picMkLst>
            <pc:docMk/>
            <pc:sldMk cId="1848852246" sldId="256"/>
            <ac:picMk id="4" creationId="{6A711F5A-0EDE-58D3-5777-CEFA1250EDB7}"/>
          </ac:picMkLst>
        </pc:picChg>
        <pc:picChg chg="add del mod ord">
          <ac:chgData name="MUÑOZ RUIZ, JUAN" userId="fd5397e4-f9bb-43e9-a6ad-7343d6b34638" providerId="ADAL" clId="{BA2C8582-D86F-41A2-ACD7-55DF3305AECD}" dt="2024-04-06T18:19:00.184" v="188" actId="478"/>
          <ac:picMkLst>
            <pc:docMk/>
            <pc:sldMk cId="1848852246" sldId="256"/>
            <ac:picMk id="4" creationId="{C46D3D3A-36F9-E05B-A8C9-2652B60005A7}"/>
          </ac:picMkLst>
        </pc:picChg>
        <pc:picChg chg="add del">
          <ac:chgData name="MUÑOZ RUIZ, JUAN" userId="fd5397e4-f9bb-43e9-a6ad-7343d6b34638" providerId="ADAL" clId="{BA2C8582-D86F-41A2-ACD7-55DF3305AECD}" dt="2024-04-06T18:21:28.558" v="195" actId="478"/>
          <ac:picMkLst>
            <pc:docMk/>
            <pc:sldMk cId="1848852246" sldId="256"/>
            <ac:picMk id="81" creationId="{523DC06A-B5FF-94D4-823E-BAD3B3399D31}"/>
          </ac:picMkLst>
        </pc:picChg>
        <pc:cxnChg chg="add del">
          <ac:chgData name="MUÑOZ RUIZ, JUAN" userId="fd5397e4-f9bb-43e9-a6ad-7343d6b34638" providerId="ADAL" clId="{BA2C8582-D86F-41A2-ACD7-55DF3305AECD}" dt="2024-04-06T18:14:52.072" v="130" actId="26606"/>
          <ac:cxnSpMkLst>
            <pc:docMk/>
            <pc:sldMk cId="1848852246" sldId="256"/>
            <ac:cxnSpMk id="15" creationId="{3816C099-0516-4486-BC06-E0DCD29DDF29}"/>
          </ac:cxnSpMkLst>
        </pc:cxnChg>
        <pc:cxnChg chg="add del">
          <ac:chgData name="MUÑOZ RUIZ, JUAN" userId="fd5397e4-f9bb-43e9-a6ad-7343d6b34638" providerId="ADAL" clId="{BA2C8582-D86F-41A2-ACD7-55DF3305AECD}" dt="2024-04-06T18:14:52.041" v="129" actId="26606"/>
          <ac:cxnSpMkLst>
            <pc:docMk/>
            <pc:sldMk cId="1848852246" sldId="256"/>
            <ac:cxnSpMk id="24" creationId="{B0AA360F-DECB-4836-8FB6-22C4BC3FB02D}"/>
          </ac:cxnSpMkLst>
        </pc:cxnChg>
        <pc:cxnChg chg="add del">
          <ac:chgData name="MUÑOZ RUIZ, JUAN" userId="fd5397e4-f9bb-43e9-a6ad-7343d6b34638" providerId="ADAL" clId="{BA2C8582-D86F-41A2-ACD7-55DF3305AECD}" dt="2024-04-06T18:21:19.260" v="193" actId="26606"/>
          <ac:cxnSpMkLst>
            <pc:docMk/>
            <pc:sldMk cId="1848852246" sldId="256"/>
            <ac:cxnSpMk id="75" creationId="{13AC671C-E66F-43C5-A66A-C477339DD232}"/>
          </ac:cxnSpMkLst>
        </pc:cxnChg>
        <pc:cxnChg chg="add del">
          <ac:chgData name="MUÑOZ RUIZ, JUAN" userId="fd5397e4-f9bb-43e9-a6ad-7343d6b34638" providerId="ADAL" clId="{BA2C8582-D86F-41A2-ACD7-55DF3305AECD}" dt="2024-04-06T18:21:19.260" v="193" actId="26606"/>
          <ac:cxnSpMkLst>
            <pc:docMk/>
            <pc:sldMk cId="1848852246" sldId="256"/>
            <ac:cxnSpMk id="77" creationId="{EEE10AC2-20ED-4628-9A8E-14F8437B55CB}"/>
          </ac:cxnSpMkLst>
        </pc:cxnChg>
        <pc:cxnChg chg="add mod">
          <ac:chgData name="MUÑOZ RUIZ, JUAN" userId="fd5397e4-f9bb-43e9-a6ad-7343d6b34638" providerId="ADAL" clId="{BA2C8582-D86F-41A2-ACD7-55DF3305AECD}" dt="2024-04-07T07:28:38.325" v="998"/>
          <ac:cxnSpMkLst>
            <pc:docMk/>
            <pc:sldMk cId="1848852246" sldId="256"/>
            <ac:cxnSpMk id="88" creationId="{8557940A-71CE-48E1-BD71-2BEF15613C87}"/>
          </ac:cxnSpMkLst>
        </pc:cxnChg>
      </pc:sldChg>
      <pc:sldChg chg="new del">
        <pc:chgData name="MUÑOZ RUIZ, JUAN" userId="fd5397e4-f9bb-43e9-a6ad-7343d6b34638" providerId="ADAL" clId="{BA2C8582-D86F-41A2-ACD7-55DF3305AECD}" dt="2024-04-06T18:28:15.894" v="386" actId="2696"/>
        <pc:sldMkLst>
          <pc:docMk/>
          <pc:sldMk cId="142328083" sldId="257"/>
        </pc:sldMkLst>
      </pc:sldChg>
      <pc:sldChg chg="addSp delSp modSp add del mod modTransition setBg addAnim delAnim modAnim modNotes">
        <pc:chgData name="MUÑOZ RUIZ, JUAN" userId="fd5397e4-f9bb-43e9-a6ad-7343d6b34638" providerId="ADAL" clId="{BA2C8582-D86F-41A2-ACD7-55DF3305AECD}" dt="2024-04-15T20:53:57.996" v="6196"/>
        <pc:sldMkLst>
          <pc:docMk/>
          <pc:sldMk cId="3913459468" sldId="257"/>
        </pc:sldMkLst>
        <pc:spChg chg="add del mod">
          <ac:chgData name="MUÑOZ RUIZ, JUAN" userId="fd5397e4-f9bb-43e9-a6ad-7343d6b34638" providerId="ADAL" clId="{BA2C8582-D86F-41A2-ACD7-55DF3305AECD}" dt="2024-04-06T18:35:17.211" v="440" actId="21"/>
          <ac:spMkLst>
            <pc:docMk/>
            <pc:sldMk cId="3913459468" sldId="257"/>
            <ac:spMk id="2" creationId="{74EDCEDA-7D7D-5821-3586-85BB50FFB694}"/>
          </ac:spMkLst>
        </pc:spChg>
        <pc:spChg chg="add del">
          <ac:chgData name="MUÑOZ RUIZ, JUAN" userId="fd5397e4-f9bb-43e9-a6ad-7343d6b34638" providerId="ADAL" clId="{BA2C8582-D86F-41A2-ACD7-55DF3305AECD}" dt="2024-04-06T18:35:24.576" v="442" actId="21"/>
          <ac:spMkLst>
            <pc:docMk/>
            <pc:sldMk cId="3913459468" sldId="257"/>
            <ac:spMk id="3" creationId="{E4B4B115-3924-A0F9-01A6-E30D0FEF5526}"/>
          </ac:spMkLst>
        </pc:spChg>
        <pc:spChg chg="add del mod">
          <ac:chgData name="MUÑOZ RUIZ, JUAN" userId="fd5397e4-f9bb-43e9-a6ad-7343d6b34638" providerId="ADAL" clId="{BA2C8582-D86F-41A2-ACD7-55DF3305AECD}" dt="2024-04-07T07:44:27.495" v="1290" actId="20577"/>
          <ac:spMkLst>
            <pc:docMk/>
            <pc:sldMk cId="3913459468" sldId="257"/>
            <ac:spMk id="5" creationId="{344F3ECA-6E0D-F9B1-A1BD-BF00ED7C9BFD}"/>
          </ac:spMkLst>
        </pc:spChg>
        <pc:spChg chg="add del mod">
          <ac:chgData name="MUÑOZ RUIZ, JUAN" userId="fd5397e4-f9bb-43e9-a6ad-7343d6b34638" providerId="ADAL" clId="{BA2C8582-D86F-41A2-ACD7-55DF3305AECD}" dt="2024-04-06T18:35:09.154" v="436" actId="21"/>
          <ac:spMkLst>
            <pc:docMk/>
            <pc:sldMk cId="3913459468" sldId="257"/>
            <ac:spMk id="8" creationId="{7207F5D1-5CEB-A3F7-6508-D2AB1C57794C}"/>
          </ac:spMkLst>
        </pc:spChg>
        <pc:spChg chg="add del mod">
          <ac:chgData name="MUÑOZ RUIZ, JUAN" userId="fd5397e4-f9bb-43e9-a6ad-7343d6b34638" providerId="ADAL" clId="{BA2C8582-D86F-41A2-ACD7-55DF3305AECD}" dt="2024-04-06T18:35:08.146" v="434" actId="21"/>
          <ac:spMkLst>
            <pc:docMk/>
            <pc:sldMk cId="3913459468" sldId="257"/>
            <ac:spMk id="10" creationId="{ED42A2E2-8189-D4A6-317B-4616229177C8}"/>
          </ac:spMkLst>
        </pc:spChg>
        <pc:spChg chg="add del mod">
          <ac:chgData name="MUÑOZ RUIZ, JUAN" userId="fd5397e4-f9bb-43e9-a6ad-7343d6b34638" providerId="ADAL" clId="{BA2C8582-D86F-41A2-ACD7-55DF3305AECD}" dt="2024-04-06T18:35:21.412" v="441" actId="21"/>
          <ac:spMkLst>
            <pc:docMk/>
            <pc:sldMk cId="3913459468" sldId="257"/>
            <ac:spMk id="12" creationId="{8608B9BB-E2BB-DD37-B7DE-CF3DE5A0D956}"/>
          </ac:spMkLst>
        </pc:spChg>
        <pc:spChg chg="add del mod">
          <ac:chgData name="MUÑOZ RUIZ, JUAN" userId="fd5397e4-f9bb-43e9-a6ad-7343d6b34638" providerId="ADAL" clId="{BA2C8582-D86F-41A2-ACD7-55DF3305AECD}" dt="2024-04-06T18:35:28.203" v="443" actId="21"/>
          <ac:spMkLst>
            <pc:docMk/>
            <pc:sldMk cId="3913459468" sldId="257"/>
            <ac:spMk id="14" creationId="{16C3C225-171B-E681-8862-35879D8CA286}"/>
          </ac:spMkLst>
        </pc:spChg>
        <pc:spChg chg="add mod">
          <ac:chgData name="MUÑOZ RUIZ, JUAN" userId="fd5397e4-f9bb-43e9-a6ad-7343d6b34638" providerId="ADAL" clId="{BA2C8582-D86F-41A2-ACD7-55DF3305AECD}" dt="2024-04-15T20:49:25.811" v="6178" actId="1076"/>
          <ac:spMkLst>
            <pc:docMk/>
            <pc:sldMk cId="3913459468" sldId="257"/>
            <ac:spMk id="17" creationId="{104CF206-2C5B-3D1A-9425-AC6805A71507}"/>
          </ac:spMkLst>
        </pc:spChg>
        <pc:spChg chg="add del mod">
          <ac:chgData name="MUÑOZ RUIZ, JUAN" userId="fd5397e4-f9bb-43e9-a6ad-7343d6b34638" providerId="ADAL" clId="{BA2C8582-D86F-41A2-ACD7-55DF3305AECD}" dt="2024-04-07T07:54:00.775" v="1509"/>
          <ac:spMkLst>
            <pc:docMk/>
            <pc:sldMk cId="3913459468" sldId="257"/>
            <ac:spMk id="18" creationId="{1F5CB629-6B30-6C76-DFAE-BE2DA6EEE77C}"/>
          </ac:spMkLst>
        </pc:spChg>
        <pc:spChg chg="mod">
          <ac:chgData name="MUÑOZ RUIZ, JUAN" userId="fd5397e4-f9bb-43e9-a6ad-7343d6b34638" providerId="ADAL" clId="{BA2C8582-D86F-41A2-ACD7-55DF3305AECD}" dt="2024-04-07T07:28:38.325" v="998"/>
          <ac:spMkLst>
            <pc:docMk/>
            <pc:sldMk cId="3913459468" sldId="257"/>
            <ac:spMk id="84" creationId="{EA3B6404-C37D-4FE3-8124-9FC5ECE56273}"/>
          </ac:spMkLst>
        </pc:spChg>
        <pc:spChg chg="mod">
          <ac:chgData name="MUÑOZ RUIZ, JUAN" userId="fd5397e4-f9bb-43e9-a6ad-7343d6b34638" providerId="ADAL" clId="{BA2C8582-D86F-41A2-ACD7-55DF3305AECD}" dt="2024-04-07T07:28:38.325" v="998"/>
          <ac:spMkLst>
            <pc:docMk/>
            <pc:sldMk cId="3913459468" sldId="257"/>
            <ac:spMk id="86" creationId="{ED61EC8C-9F54-4671-8E82-4AE6101D6C84}"/>
          </ac:spMkLst>
        </pc:spChg>
        <pc:graphicFrameChg chg="add del mod modGraphic">
          <ac:chgData name="MUÑOZ RUIZ, JUAN" userId="fd5397e4-f9bb-43e9-a6ad-7343d6b34638" providerId="ADAL" clId="{BA2C8582-D86F-41A2-ACD7-55DF3305AECD}" dt="2024-04-06T18:35:10.766" v="437" actId="1032"/>
          <ac:graphicFrameMkLst>
            <pc:docMk/>
            <pc:sldMk cId="3913459468" sldId="257"/>
            <ac:graphicFrameMk id="6" creationId="{45267683-B666-8DB0-E5F8-1D6AB99E6B92}"/>
          </ac:graphicFrameMkLst>
        </pc:graphicFrameChg>
        <pc:graphicFrameChg chg="add mod modGraphic">
          <ac:chgData name="MUÑOZ RUIZ, JUAN" userId="fd5397e4-f9bb-43e9-a6ad-7343d6b34638" providerId="ADAL" clId="{BA2C8582-D86F-41A2-ACD7-55DF3305AECD}" dt="2024-04-15T20:53:57.996" v="6196"/>
          <ac:graphicFrameMkLst>
            <pc:docMk/>
            <pc:sldMk cId="3913459468" sldId="257"/>
            <ac:graphicFrameMk id="15" creationId="{00190748-BD1E-6EFB-EF58-5F510DA3FDAE}"/>
          </ac:graphicFrameMkLst>
        </pc:graphicFrameChg>
        <pc:graphicFrameChg chg="add del modGraphic">
          <ac:chgData name="MUÑOZ RUIZ, JUAN" userId="fd5397e4-f9bb-43e9-a6ad-7343d6b34638" providerId="ADAL" clId="{BA2C8582-D86F-41A2-ACD7-55DF3305AECD}" dt="2024-04-07T07:29:32.758" v="1004" actId="1032"/>
          <ac:graphicFrameMkLst>
            <pc:docMk/>
            <pc:sldMk cId="3913459468" sldId="257"/>
            <ac:graphicFrameMk id="16" creationId="{00ECE7CE-26B2-224F-E2EB-C9B586A8C2E6}"/>
          </ac:graphicFrameMkLst>
        </pc:graphicFrameChg>
        <pc:picChg chg="del mod">
          <ac:chgData name="MUÑOZ RUIZ, JUAN" userId="fd5397e4-f9bb-43e9-a6ad-7343d6b34638" providerId="ADAL" clId="{BA2C8582-D86F-41A2-ACD7-55DF3305AECD}" dt="2024-04-07T07:54:04.548" v="1510" actId="478"/>
          <ac:picMkLst>
            <pc:docMk/>
            <pc:sldMk cId="3913459468" sldId="257"/>
            <ac:picMk id="4" creationId="{6A711F5A-0EDE-58D3-5777-CEFA1250EDB7}"/>
          </ac:picMkLst>
        </pc:picChg>
        <pc:picChg chg="add mod">
          <ac:chgData name="MUÑOZ RUIZ, JUAN" userId="fd5397e4-f9bb-43e9-a6ad-7343d6b34638" providerId="ADAL" clId="{BA2C8582-D86F-41A2-ACD7-55DF3305AECD}" dt="2024-04-15T20:45:56.111" v="6127" actId="14100"/>
          <ac:picMkLst>
            <pc:docMk/>
            <pc:sldMk cId="3913459468" sldId="257"/>
            <ac:picMk id="19" creationId="{EBA1585A-2DC2-24F2-F0EF-FB1187055AC9}"/>
          </ac:picMkLst>
        </pc:picChg>
        <pc:cxnChg chg="mod">
          <ac:chgData name="MUÑOZ RUIZ, JUAN" userId="fd5397e4-f9bb-43e9-a6ad-7343d6b34638" providerId="ADAL" clId="{BA2C8582-D86F-41A2-ACD7-55DF3305AECD}" dt="2024-04-07T07:28:38.325" v="998"/>
          <ac:cxnSpMkLst>
            <pc:docMk/>
            <pc:sldMk cId="3913459468" sldId="257"/>
            <ac:cxnSpMk id="88" creationId="{8557940A-71CE-48E1-BD71-2BEF15613C87}"/>
          </ac:cxnSpMkLst>
        </pc:cxnChg>
      </pc:sldChg>
      <pc:sldChg chg="addSp delSp modSp new mod ord modTransition setBg">
        <pc:chgData name="MUÑOZ RUIZ, JUAN" userId="fd5397e4-f9bb-43e9-a6ad-7343d6b34638" providerId="ADAL" clId="{BA2C8582-D86F-41A2-ACD7-55DF3305AECD}" dt="2024-04-18T21:35:49.183" v="6977" actId="255"/>
        <pc:sldMkLst>
          <pc:docMk/>
          <pc:sldMk cId="3982250556" sldId="258"/>
        </pc:sldMkLst>
        <pc:spChg chg="mod">
          <ac:chgData name="MUÑOZ RUIZ, JUAN" userId="fd5397e4-f9bb-43e9-a6ad-7343d6b34638" providerId="ADAL" clId="{BA2C8582-D86F-41A2-ACD7-55DF3305AECD}" dt="2024-04-15T20:46:20.559" v="6132" actId="1076"/>
          <ac:spMkLst>
            <pc:docMk/>
            <pc:sldMk cId="3982250556" sldId="258"/>
            <ac:spMk id="2" creationId="{8F00C516-F032-E18C-03C9-E8AC3E558C25}"/>
          </ac:spMkLst>
        </pc:spChg>
        <pc:spChg chg="add del mod">
          <ac:chgData name="MUÑOZ RUIZ, JUAN" userId="fd5397e4-f9bb-43e9-a6ad-7343d6b34638" providerId="ADAL" clId="{BA2C8582-D86F-41A2-ACD7-55DF3305AECD}" dt="2024-04-15T20:33:58.310" v="5956" actId="26606"/>
          <ac:spMkLst>
            <pc:docMk/>
            <pc:sldMk cId="3982250556" sldId="258"/>
            <ac:spMk id="3" creationId="{3E9DAD6D-1406-19CC-D966-BA8EA6E0E8E1}"/>
          </ac:spMkLst>
        </pc:spChg>
        <pc:spChg chg="del">
          <ac:chgData name="MUÑOZ RUIZ, JUAN" userId="fd5397e4-f9bb-43e9-a6ad-7343d6b34638" providerId="ADAL" clId="{BA2C8582-D86F-41A2-ACD7-55DF3305AECD}" dt="2024-04-07T08:03:22.216" v="1649" actId="34307"/>
          <ac:spMkLst>
            <pc:docMk/>
            <pc:sldMk cId="3982250556" sldId="258"/>
            <ac:spMk id="3" creationId="{96F040A7-5688-6323-2433-0E62134268F1}"/>
          </ac:spMkLst>
        </pc:spChg>
        <pc:spChg chg="add del mod">
          <ac:chgData name="MUÑOZ RUIZ, JUAN" userId="fd5397e4-f9bb-43e9-a6ad-7343d6b34638" providerId="ADAL" clId="{BA2C8582-D86F-41A2-ACD7-55DF3305AECD}" dt="2024-04-07T08:06:25.239" v="1651"/>
          <ac:spMkLst>
            <pc:docMk/>
            <pc:sldMk cId="3982250556" sldId="258"/>
            <ac:spMk id="6" creationId="{796BAE2C-CC1C-74E5-8E76-4283BCB30718}"/>
          </ac:spMkLst>
        </pc:spChg>
        <pc:spChg chg="add del mod">
          <ac:chgData name="MUÑOZ RUIZ, JUAN" userId="fd5397e4-f9bb-43e9-a6ad-7343d6b34638" providerId="ADAL" clId="{BA2C8582-D86F-41A2-ACD7-55DF3305AECD}" dt="2024-04-07T08:09:51.020" v="2000"/>
          <ac:spMkLst>
            <pc:docMk/>
            <pc:sldMk cId="3982250556" sldId="258"/>
            <ac:spMk id="7" creationId="{C4D99379-0519-EDF8-0BEA-D30CE6C79F31}"/>
          </ac:spMkLst>
        </pc:spChg>
        <pc:spChg chg="add del">
          <ac:chgData name="MUÑOZ RUIZ, JUAN" userId="fd5397e4-f9bb-43e9-a6ad-7343d6b34638" providerId="ADAL" clId="{BA2C8582-D86F-41A2-ACD7-55DF3305AECD}" dt="2024-04-15T20:33:37.874" v="5953" actId="26606"/>
          <ac:spMkLst>
            <pc:docMk/>
            <pc:sldMk cId="3982250556" sldId="258"/>
            <ac:spMk id="13" creationId="{DD16DE02-C2C8-477C-9FD7-70A983BDEA14}"/>
          </ac:spMkLst>
        </pc:spChg>
        <pc:spChg chg="add del">
          <ac:chgData name="MUÑOZ RUIZ, JUAN" userId="fd5397e4-f9bb-43e9-a6ad-7343d6b34638" providerId="ADAL" clId="{BA2C8582-D86F-41A2-ACD7-55DF3305AECD}" dt="2024-04-15T20:33:37.874" v="5953" actId="26606"/>
          <ac:spMkLst>
            <pc:docMk/>
            <pc:sldMk cId="3982250556" sldId="258"/>
            <ac:spMk id="15" creationId="{D13AF29F-D5EC-4489-BF8F-3B356C5972CD}"/>
          </ac:spMkLst>
        </pc:spChg>
        <pc:graphicFrameChg chg="add del">
          <ac:chgData name="MUÑOZ RUIZ, JUAN" userId="fd5397e4-f9bb-43e9-a6ad-7343d6b34638" providerId="ADAL" clId="{BA2C8582-D86F-41A2-ACD7-55DF3305AECD}" dt="2024-04-15T20:33:58.294" v="5955" actId="26606"/>
          <ac:graphicFrameMkLst>
            <pc:docMk/>
            <pc:sldMk cId="3982250556" sldId="258"/>
            <ac:graphicFrameMk id="10" creationId="{318D7EC0-7C63-65DD-0E47-5438692639B0}"/>
          </ac:graphicFrameMkLst>
        </pc:graphicFrameChg>
        <pc:graphicFrameChg chg="add mod modGraphic">
          <ac:chgData name="MUÑOZ RUIZ, JUAN" userId="fd5397e4-f9bb-43e9-a6ad-7343d6b34638" providerId="ADAL" clId="{BA2C8582-D86F-41A2-ACD7-55DF3305AECD}" dt="2024-04-18T21:35:49.183" v="6977" actId="255"/>
          <ac:graphicFrameMkLst>
            <pc:docMk/>
            <pc:sldMk cId="3982250556" sldId="258"/>
            <ac:graphicFrameMk id="12" creationId="{FE5E217F-893E-1DB3-8802-86129632C85F}"/>
          </ac:graphicFrameMkLst>
        </pc:graphicFrameChg>
        <pc:picChg chg="add del mod ord">
          <ac:chgData name="MUÑOZ RUIZ, JUAN" userId="fd5397e4-f9bb-43e9-a6ad-7343d6b34638" providerId="ADAL" clId="{BA2C8582-D86F-41A2-ACD7-55DF3305AECD}" dt="2024-04-07T08:03:36.309" v="1650" actId="478"/>
          <ac:picMkLst>
            <pc:docMk/>
            <pc:sldMk cId="3982250556" sldId="258"/>
            <ac:picMk id="4" creationId="{4492CE26-9008-3B91-EBBF-1098E42764C9}"/>
          </ac:picMkLst>
        </pc:picChg>
        <pc:picChg chg="add mod ord">
          <ac:chgData name="MUÑOZ RUIZ, JUAN" userId="fd5397e4-f9bb-43e9-a6ad-7343d6b34638" providerId="ADAL" clId="{BA2C8582-D86F-41A2-ACD7-55DF3305AECD}" dt="2024-04-15T20:41:37.959" v="6027" actId="1076"/>
          <ac:picMkLst>
            <pc:docMk/>
            <pc:sldMk cId="3982250556" sldId="258"/>
            <ac:picMk id="8" creationId="{4DEA4977-2F5B-7F32-F8C1-9880779310B5}"/>
          </ac:picMkLst>
        </pc:picChg>
        <pc:picChg chg="add del mod">
          <ac:chgData name="MUÑOZ RUIZ, JUAN" userId="fd5397e4-f9bb-43e9-a6ad-7343d6b34638" providerId="ADAL" clId="{BA2C8582-D86F-41A2-ACD7-55DF3305AECD}" dt="2024-04-07T08:08:43.112" v="1996" actId="21"/>
          <ac:picMkLst>
            <pc:docMk/>
            <pc:sldMk cId="3982250556" sldId="258"/>
            <ac:picMk id="1026" creationId="{BBCA1A3D-E880-E6EA-029A-DC35E5491520}"/>
          </ac:picMkLst>
        </pc:picChg>
        <pc:picChg chg="add del mod">
          <ac:chgData name="MUÑOZ RUIZ, JUAN" userId="fd5397e4-f9bb-43e9-a6ad-7343d6b34638" providerId="ADAL" clId="{BA2C8582-D86F-41A2-ACD7-55DF3305AECD}" dt="2024-04-15T20:27:25.117" v="5540" actId="478"/>
          <ac:picMkLst>
            <pc:docMk/>
            <pc:sldMk cId="3982250556" sldId="258"/>
            <ac:picMk id="1028" creationId="{107AEF63-57A0-81F7-9D28-4B720A5894C2}"/>
          </ac:picMkLst>
        </pc:picChg>
        <pc:cxnChg chg="add del">
          <ac:chgData name="MUÑOZ RUIZ, JUAN" userId="fd5397e4-f9bb-43e9-a6ad-7343d6b34638" providerId="ADAL" clId="{BA2C8582-D86F-41A2-ACD7-55DF3305AECD}" dt="2024-04-15T20:33:37.874" v="5953" actId="26606"/>
          <ac:cxnSpMkLst>
            <pc:docMk/>
            <pc:sldMk cId="3982250556" sldId="258"/>
            <ac:cxnSpMk id="17" creationId="{60173A01-F891-430E-B39E-483E711B204B}"/>
          </ac:cxnSpMkLst>
        </pc:cxnChg>
        <pc:cxnChg chg="add del">
          <ac:chgData name="MUÑOZ RUIZ, JUAN" userId="fd5397e4-f9bb-43e9-a6ad-7343d6b34638" providerId="ADAL" clId="{BA2C8582-D86F-41A2-ACD7-55DF3305AECD}" dt="2024-04-15T20:33:37.874" v="5953" actId="26606"/>
          <ac:cxnSpMkLst>
            <pc:docMk/>
            <pc:sldMk cId="3982250556" sldId="258"/>
            <ac:cxnSpMk id="19" creationId="{1E0363E9-7CD0-497E-88D7-940136490327}"/>
          </ac:cxnSpMkLst>
        </pc:cxnChg>
        <pc:cxnChg chg="add del">
          <ac:chgData name="MUÑOZ RUIZ, JUAN" userId="fd5397e4-f9bb-43e9-a6ad-7343d6b34638" providerId="ADAL" clId="{BA2C8582-D86F-41A2-ACD7-55DF3305AECD}" dt="2024-04-15T20:33:37.874" v="5953" actId="26606"/>
          <ac:cxnSpMkLst>
            <pc:docMk/>
            <pc:sldMk cId="3982250556" sldId="258"/>
            <ac:cxnSpMk id="21" creationId="{ECCD4B14-FFCC-4CE5-BC9D-DF47AA1AD7F4}"/>
          </ac:cxnSpMkLst>
        </pc:cxnChg>
        <pc:cxnChg chg="add del">
          <ac:chgData name="MUÑOZ RUIZ, JUAN" userId="fd5397e4-f9bb-43e9-a6ad-7343d6b34638" providerId="ADAL" clId="{BA2C8582-D86F-41A2-ACD7-55DF3305AECD}" dt="2024-04-15T20:33:37.874" v="5953" actId="26606"/>
          <ac:cxnSpMkLst>
            <pc:docMk/>
            <pc:sldMk cId="3982250556" sldId="258"/>
            <ac:cxnSpMk id="23" creationId="{15DED734-54E5-48ED-AEE6-165F24827C70}"/>
          </ac:cxnSpMkLst>
        </pc:cxnChg>
        <pc:cxnChg chg="add del">
          <ac:chgData name="MUÑOZ RUIZ, JUAN" userId="fd5397e4-f9bb-43e9-a6ad-7343d6b34638" providerId="ADAL" clId="{BA2C8582-D86F-41A2-ACD7-55DF3305AECD}" dt="2024-04-15T20:33:37.874" v="5953" actId="26606"/>
          <ac:cxnSpMkLst>
            <pc:docMk/>
            <pc:sldMk cId="3982250556" sldId="258"/>
            <ac:cxnSpMk id="25" creationId="{34222167-616B-448F-A79B-219A4FD3DDE9}"/>
          </ac:cxnSpMkLst>
        </pc:cxnChg>
      </pc:sldChg>
      <pc:sldChg chg="addSp delSp modSp new mod modTransition setBg">
        <pc:chgData name="MUÑOZ RUIZ, JUAN" userId="fd5397e4-f9bb-43e9-a6ad-7343d6b34638" providerId="ADAL" clId="{BA2C8582-D86F-41A2-ACD7-55DF3305AECD}" dt="2024-04-15T21:36:39.082" v="6866" actId="1076"/>
        <pc:sldMkLst>
          <pc:docMk/>
          <pc:sldMk cId="3334534615" sldId="259"/>
        </pc:sldMkLst>
        <pc:spChg chg="mod">
          <ac:chgData name="MUÑOZ RUIZ, JUAN" userId="fd5397e4-f9bb-43e9-a6ad-7343d6b34638" providerId="ADAL" clId="{BA2C8582-D86F-41A2-ACD7-55DF3305AECD}" dt="2024-04-15T21:35:22.434" v="6859" actId="14100"/>
          <ac:spMkLst>
            <pc:docMk/>
            <pc:sldMk cId="3334534615" sldId="259"/>
            <ac:spMk id="2" creationId="{1C65DA7C-7ACF-BC9A-6E28-1A249A66C068}"/>
          </ac:spMkLst>
        </pc:spChg>
        <pc:spChg chg="mod">
          <ac:chgData name="MUÑOZ RUIZ, JUAN" userId="fd5397e4-f9bb-43e9-a6ad-7343d6b34638" providerId="ADAL" clId="{BA2C8582-D86F-41A2-ACD7-55DF3305AECD}" dt="2024-04-15T21:36:39.082" v="6866" actId="1076"/>
          <ac:spMkLst>
            <pc:docMk/>
            <pc:sldMk cId="3334534615" sldId="259"/>
            <ac:spMk id="3" creationId="{4DE048B3-C6FE-C553-700F-BC405BCF611C}"/>
          </ac:spMkLst>
        </pc:spChg>
        <pc:spChg chg="add">
          <ac:chgData name="MUÑOZ RUIZ, JUAN" userId="fd5397e4-f9bb-43e9-a6ad-7343d6b34638" providerId="ADAL" clId="{BA2C8582-D86F-41A2-ACD7-55DF3305AECD}" dt="2024-04-15T21:33:56.077" v="6848" actId="26606"/>
          <ac:spMkLst>
            <pc:docMk/>
            <pc:sldMk cId="3334534615" sldId="259"/>
            <ac:spMk id="2052" creationId="{18576E04-BA34-4597-8F97-B162CC6EB5B2}"/>
          </ac:spMkLst>
        </pc:spChg>
        <pc:spChg chg="add">
          <ac:chgData name="MUÑOZ RUIZ, JUAN" userId="fd5397e4-f9bb-43e9-a6ad-7343d6b34638" providerId="ADAL" clId="{BA2C8582-D86F-41A2-ACD7-55DF3305AECD}" dt="2024-04-15T21:33:56.077" v="6848" actId="26606"/>
          <ac:spMkLst>
            <pc:docMk/>
            <pc:sldMk cId="3334534615" sldId="259"/>
            <ac:spMk id="2053" creationId="{446C1FE0-D823-4149-8619-EE30C66E717B}"/>
          </ac:spMkLst>
        </pc:spChg>
        <pc:spChg chg="add del">
          <ac:chgData name="MUÑOZ RUIZ, JUAN" userId="fd5397e4-f9bb-43e9-a6ad-7343d6b34638" providerId="ADAL" clId="{BA2C8582-D86F-41A2-ACD7-55DF3305AECD}" dt="2024-04-15T21:02:24.594" v="6575" actId="26606"/>
          <ac:spMkLst>
            <pc:docMk/>
            <pc:sldMk cId="3334534615" sldId="259"/>
            <ac:spMk id="2055" creationId="{A817523A-D1A4-4AA1-A06E-3E8AA7B4B972}"/>
          </ac:spMkLst>
        </pc:spChg>
        <pc:spChg chg="add del">
          <ac:chgData name="MUÑOZ RUIZ, JUAN" userId="fd5397e4-f9bb-43e9-a6ad-7343d6b34638" providerId="ADAL" clId="{BA2C8582-D86F-41A2-ACD7-55DF3305AECD}" dt="2024-04-15T21:02:24.594" v="6575" actId="26606"/>
          <ac:spMkLst>
            <pc:docMk/>
            <pc:sldMk cId="3334534615" sldId="259"/>
            <ac:spMk id="2057" creationId="{04E9E526-05D2-4C66-8B99-CB7BC51F326C}"/>
          </ac:spMkLst>
        </pc:spChg>
        <pc:picChg chg="add mod">
          <ac:chgData name="MUÑOZ RUIZ, JUAN" userId="fd5397e4-f9bb-43e9-a6ad-7343d6b34638" providerId="ADAL" clId="{BA2C8582-D86F-41A2-ACD7-55DF3305AECD}" dt="2024-04-15T21:35:38.688" v="6864" actId="1076"/>
          <ac:picMkLst>
            <pc:docMk/>
            <pc:sldMk cId="3334534615" sldId="259"/>
            <ac:picMk id="4" creationId="{B667FA51-DB77-B273-4528-8A21D1A7162A}"/>
          </ac:picMkLst>
        </pc:picChg>
        <pc:picChg chg="add mod ord">
          <ac:chgData name="MUÑOZ RUIZ, JUAN" userId="fd5397e4-f9bb-43e9-a6ad-7343d6b34638" providerId="ADAL" clId="{BA2C8582-D86F-41A2-ACD7-55DF3305AECD}" dt="2024-04-15T21:35:35.433" v="6863" actId="14100"/>
          <ac:picMkLst>
            <pc:docMk/>
            <pc:sldMk cId="3334534615" sldId="259"/>
            <ac:picMk id="2050" creationId="{D3060E7B-AA94-7A3A-93CC-8B5D020C20F4}"/>
          </ac:picMkLst>
        </pc:picChg>
        <pc:cxnChg chg="add">
          <ac:chgData name="MUÑOZ RUIZ, JUAN" userId="fd5397e4-f9bb-43e9-a6ad-7343d6b34638" providerId="ADAL" clId="{BA2C8582-D86F-41A2-ACD7-55DF3305AECD}" dt="2024-04-15T21:33:56.077" v="6848" actId="26606"/>
          <ac:cxnSpMkLst>
            <pc:docMk/>
            <pc:sldMk cId="3334534615" sldId="259"/>
            <ac:cxnSpMk id="2054" creationId="{75035A2B-AD0A-4ACE-902C-3FE1A821DED9}"/>
          </ac:cxnSpMkLst>
        </pc:cxnChg>
        <pc:cxnChg chg="add del">
          <ac:chgData name="MUÑOZ RUIZ, JUAN" userId="fd5397e4-f9bb-43e9-a6ad-7343d6b34638" providerId="ADAL" clId="{BA2C8582-D86F-41A2-ACD7-55DF3305AECD}" dt="2024-04-15T21:02:24.594" v="6575" actId="26606"/>
          <ac:cxnSpMkLst>
            <pc:docMk/>
            <pc:sldMk cId="3334534615" sldId="259"/>
            <ac:cxnSpMk id="2059" creationId="{F3F47F83-8728-4E0D-BDE6-2C09A035C87C}"/>
          </ac:cxnSpMkLst>
        </pc:cxnChg>
        <pc:cxnChg chg="add">
          <ac:chgData name="MUÑOZ RUIZ, JUAN" userId="fd5397e4-f9bb-43e9-a6ad-7343d6b34638" providerId="ADAL" clId="{BA2C8582-D86F-41A2-ACD7-55DF3305AECD}" dt="2024-04-15T21:33:56.077" v="6848" actId="26606"/>
          <ac:cxnSpMkLst>
            <pc:docMk/>
            <pc:sldMk cId="3334534615" sldId="259"/>
            <ac:cxnSpMk id="2061" creationId="{C5D92176-B10B-4460-B89F-2D7BB1C66951}"/>
          </ac:cxnSpMkLst>
        </pc:cxnChg>
      </pc:sldChg>
      <pc:sldChg chg="addSp delSp modSp add mod modTransition">
        <pc:chgData name="MUÑOZ RUIZ, JUAN" userId="fd5397e4-f9bb-43e9-a6ad-7343d6b34638" providerId="ADAL" clId="{BA2C8582-D86F-41A2-ACD7-55DF3305AECD}" dt="2024-04-15T21:09:30.826" v="6640" actId="1076"/>
        <pc:sldMkLst>
          <pc:docMk/>
          <pc:sldMk cId="2924458126" sldId="260"/>
        </pc:sldMkLst>
        <pc:spChg chg="mod">
          <ac:chgData name="MUÑOZ RUIZ, JUAN" userId="fd5397e4-f9bb-43e9-a6ad-7343d6b34638" providerId="ADAL" clId="{BA2C8582-D86F-41A2-ACD7-55DF3305AECD}" dt="2024-04-15T21:09:08.874" v="6631" actId="1076"/>
          <ac:spMkLst>
            <pc:docMk/>
            <pc:sldMk cId="2924458126" sldId="260"/>
            <ac:spMk id="2" creationId="{1C65DA7C-7ACF-BC9A-6E28-1A249A66C068}"/>
          </ac:spMkLst>
        </pc:spChg>
        <pc:spChg chg="del mod">
          <ac:chgData name="MUÑOZ RUIZ, JUAN" userId="fd5397e4-f9bb-43e9-a6ad-7343d6b34638" providerId="ADAL" clId="{BA2C8582-D86F-41A2-ACD7-55DF3305AECD}" dt="2024-04-15T20:59:25.561" v="6468" actId="26606"/>
          <ac:spMkLst>
            <pc:docMk/>
            <pc:sldMk cId="2924458126" sldId="260"/>
            <ac:spMk id="3" creationId="{4DE048B3-C6FE-C553-700F-BC405BCF611C}"/>
          </ac:spMkLst>
        </pc:spChg>
        <pc:graphicFrameChg chg="add mod">
          <ac:chgData name="MUÑOZ RUIZ, JUAN" userId="fd5397e4-f9bb-43e9-a6ad-7343d6b34638" providerId="ADAL" clId="{BA2C8582-D86F-41A2-ACD7-55DF3305AECD}" dt="2024-04-15T21:09:30.826" v="6640" actId="1076"/>
          <ac:graphicFrameMkLst>
            <pc:docMk/>
            <pc:sldMk cId="2924458126" sldId="260"/>
            <ac:graphicFrameMk id="3076" creationId="{390B9994-EAC4-1343-0EE7-A6A7CAE37596}"/>
          </ac:graphicFrameMkLst>
        </pc:graphicFrameChg>
        <pc:picChg chg="mod">
          <ac:chgData name="MUÑOZ RUIZ, JUAN" userId="fd5397e4-f9bb-43e9-a6ad-7343d6b34638" providerId="ADAL" clId="{BA2C8582-D86F-41A2-ACD7-55DF3305AECD}" dt="2024-04-15T21:09:14.455" v="6633" actId="14100"/>
          <ac:picMkLst>
            <pc:docMk/>
            <pc:sldMk cId="2924458126" sldId="260"/>
            <ac:picMk id="4" creationId="{B667FA51-DB77-B273-4528-8A21D1A7162A}"/>
          </ac:picMkLst>
        </pc:picChg>
        <pc:picChg chg="add mod">
          <ac:chgData name="MUÑOZ RUIZ, JUAN" userId="fd5397e4-f9bb-43e9-a6ad-7343d6b34638" providerId="ADAL" clId="{BA2C8582-D86F-41A2-ACD7-55DF3305AECD}" dt="2024-04-07T17:48:05.927" v="2456"/>
          <ac:picMkLst>
            <pc:docMk/>
            <pc:sldMk cId="2924458126" sldId="260"/>
            <ac:picMk id="5" creationId="{AAACD4F4-06AD-8DC0-6454-B17DAA7D2189}"/>
          </ac:picMkLst>
        </pc:picChg>
        <pc:picChg chg="del">
          <ac:chgData name="MUÑOZ RUIZ, JUAN" userId="fd5397e4-f9bb-43e9-a6ad-7343d6b34638" providerId="ADAL" clId="{BA2C8582-D86F-41A2-ACD7-55DF3305AECD}" dt="2024-04-07T17:35:28.200" v="2219" actId="478"/>
          <ac:picMkLst>
            <pc:docMk/>
            <pc:sldMk cId="2924458126" sldId="260"/>
            <ac:picMk id="2050" creationId="{D3060E7B-AA94-7A3A-93CC-8B5D020C20F4}"/>
          </ac:picMkLst>
        </pc:picChg>
        <pc:picChg chg="add mod">
          <ac:chgData name="MUÑOZ RUIZ, JUAN" userId="fd5397e4-f9bb-43e9-a6ad-7343d6b34638" providerId="ADAL" clId="{BA2C8582-D86F-41A2-ACD7-55DF3305AECD}" dt="2024-04-15T21:09:17.923" v="6636" actId="1076"/>
          <ac:picMkLst>
            <pc:docMk/>
            <pc:sldMk cId="2924458126" sldId="260"/>
            <ac:picMk id="3074" creationId="{E5F880EC-36E4-FC08-159B-7B258478B5CF}"/>
          </ac:picMkLst>
        </pc:picChg>
      </pc:sldChg>
      <pc:sldChg chg="addSp delSp modSp add del mod modTransition setBg">
        <pc:chgData name="MUÑOZ RUIZ, JUAN" userId="fd5397e4-f9bb-43e9-a6ad-7343d6b34638" providerId="ADAL" clId="{BA2C8582-D86F-41A2-ACD7-55DF3305AECD}" dt="2024-04-18T21:39:54.317" v="6998" actId="20577"/>
        <pc:sldMkLst>
          <pc:docMk/>
          <pc:sldMk cId="1065309249" sldId="261"/>
        </pc:sldMkLst>
        <pc:spChg chg="mod">
          <ac:chgData name="MUÑOZ RUIZ, JUAN" userId="fd5397e4-f9bb-43e9-a6ad-7343d6b34638" providerId="ADAL" clId="{BA2C8582-D86F-41A2-ACD7-55DF3305AECD}" dt="2024-04-07T18:11:47.776" v="2999" actId="1076"/>
          <ac:spMkLst>
            <pc:docMk/>
            <pc:sldMk cId="1065309249" sldId="261"/>
            <ac:spMk id="2" creationId="{1C65DA7C-7ACF-BC9A-6E28-1A249A66C068}"/>
          </ac:spMkLst>
        </pc:spChg>
        <pc:spChg chg="del mod">
          <ac:chgData name="MUÑOZ RUIZ, JUAN" userId="fd5397e4-f9bb-43e9-a6ad-7343d6b34638" providerId="ADAL" clId="{BA2C8582-D86F-41A2-ACD7-55DF3305AECD}" dt="2024-04-15T21:01:45.504" v="6560" actId="26606"/>
          <ac:spMkLst>
            <pc:docMk/>
            <pc:sldMk cId="1065309249" sldId="261"/>
            <ac:spMk id="3" creationId="{4DE048B3-C6FE-C553-700F-BC405BCF611C}"/>
          </ac:spMkLst>
        </pc:spChg>
        <pc:spChg chg="add mod">
          <ac:chgData name="MUÑOZ RUIZ, JUAN" userId="fd5397e4-f9bb-43e9-a6ad-7343d6b34638" providerId="ADAL" clId="{BA2C8582-D86F-41A2-ACD7-55DF3305AECD}" dt="2024-04-07T18:05:26.326" v="2984" actId="1076"/>
          <ac:spMkLst>
            <pc:docMk/>
            <pc:sldMk cId="1065309249" sldId="261"/>
            <ac:spMk id="5" creationId="{834DB5A6-ABEC-9B50-DD9D-F9AAF7B36E2B}"/>
          </ac:spMkLst>
        </pc:spChg>
        <pc:spChg chg="add mod">
          <ac:chgData name="MUÑOZ RUIZ, JUAN" userId="fd5397e4-f9bb-43e9-a6ad-7343d6b34638" providerId="ADAL" clId="{BA2C8582-D86F-41A2-ACD7-55DF3305AECD}" dt="2024-04-07T18:08:12.930" v="2989" actId="14100"/>
          <ac:spMkLst>
            <pc:docMk/>
            <pc:sldMk cId="1065309249" sldId="261"/>
            <ac:spMk id="6" creationId="{3FF18BE3-9499-12DD-69C9-BAB103770BC7}"/>
          </ac:spMkLst>
        </pc:spChg>
        <pc:spChg chg="add del">
          <ac:chgData name="MUÑOZ RUIZ, JUAN" userId="fd5397e4-f9bb-43e9-a6ad-7343d6b34638" providerId="ADAL" clId="{BA2C8582-D86F-41A2-ACD7-55DF3305AECD}" dt="2024-04-07T17:57:27.763" v="2959" actId="26606"/>
          <ac:spMkLst>
            <pc:docMk/>
            <pc:sldMk cId="1065309249" sldId="261"/>
            <ac:spMk id="4103" creationId="{A817523A-D1A4-4AA1-A06E-3E8AA7B4B972}"/>
          </ac:spMkLst>
        </pc:spChg>
        <pc:spChg chg="add del">
          <ac:chgData name="MUÑOZ RUIZ, JUAN" userId="fd5397e4-f9bb-43e9-a6ad-7343d6b34638" providerId="ADAL" clId="{BA2C8582-D86F-41A2-ACD7-55DF3305AECD}" dt="2024-04-07T17:57:27.763" v="2959" actId="26606"/>
          <ac:spMkLst>
            <pc:docMk/>
            <pc:sldMk cId="1065309249" sldId="261"/>
            <ac:spMk id="4105" creationId="{04E9E526-05D2-4C66-8B99-CB7BC51F326C}"/>
          </ac:spMkLst>
        </pc:spChg>
        <pc:graphicFrameChg chg="add mod">
          <ac:chgData name="MUÑOZ RUIZ, JUAN" userId="fd5397e4-f9bb-43e9-a6ad-7343d6b34638" providerId="ADAL" clId="{BA2C8582-D86F-41A2-ACD7-55DF3305AECD}" dt="2024-04-18T21:39:54.317" v="6998" actId="20577"/>
          <ac:graphicFrameMkLst>
            <pc:docMk/>
            <pc:sldMk cId="1065309249" sldId="261"/>
            <ac:graphicFrameMk id="4102" creationId="{5B290D50-F658-CC78-DC35-AA2C3B1E253F}"/>
          </ac:graphicFrameMkLst>
        </pc:graphicFrameChg>
        <pc:picChg chg="mod ord">
          <ac:chgData name="MUÑOZ RUIZ, JUAN" userId="fd5397e4-f9bb-43e9-a6ad-7343d6b34638" providerId="ADAL" clId="{BA2C8582-D86F-41A2-ACD7-55DF3305AECD}" dt="2024-04-15T21:01:51.204" v="6562" actId="1076"/>
          <ac:picMkLst>
            <pc:docMk/>
            <pc:sldMk cId="1065309249" sldId="261"/>
            <ac:picMk id="4" creationId="{B667FA51-DB77-B273-4528-8A21D1A7162A}"/>
          </ac:picMkLst>
        </pc:picChg>
        <pc:picChg chg="del">
          <ac:chgData name="MUÑOZ RUIZ, JUAN" userId="fd5397e4-f9bb-43e9-a6ad-7343d6b34638" providerId="ADAL" clId="{BA2C8582-D86F-41A2-ACD7-55DF3305AECD}" dt="2024-04-07T17:52:35.971" v="2784" actId="478"/>
          <ac:picMkLst>
            <pc:docMk/>
            <pc:sldMk cId="1065309249" sldId="261"/>
            <ac:picMk id="3074" creationId="{E5F880EC-36E4-FC08-159B-7B258478B5CF}"/>
          </ac:picMkLst>
        </pc:picChg>
        <pc:picChg chg="add mod">
          <ac:chgData name="MUÑOZ RUIZ, JUAN" userId="fd5397e4-f9bb-43e9-a6ad-7343d6b34638" providerId="ADAL" clId="{BA2C8582-D86F-41A2-ACD7-55DF3305AECD}" dt="2024-04-07T17:57:34.927" v="2963" actId="1076"/>
          <ac:picMkLst>
            <pc:docMk/>
            <pc:sldMk cId="1065309249" sldId="261"/>
            <ac:picMk id="4098" creationId="{FC54B518-40D7-3D99-82C4-01AA60C68089}"/>
          </ac:picMkLst>
        </pc:picChg>
        <pc:picChg chg="add mod">
          <ac:chgData name="MUÑOZ RUIZ, JUAN" userId="fd5397e4-f9bb-43e9-a6ad-7343d6b34638" providerId="ADAL" clId="{BA2C8582-D86F-41A2-ACD7-55DF3305AECD}" dt="2024-04-15T21:01:59.883" v="6567" actId="1076"/>
          <ac:picMkLst>
            <pc:docMk/>
            <pc:sldMk cId="1065309249" sldId="261"/>
            <ac:picMk id="4100" creationId="{40FAE7E6-9C10-8B3A-453A-4EEF679F2ECA}"/>
          </ac:picMkLst>
        </pc:picChg>
        <pc:picChg chg="add del mod">
          <ac:chgData name="MUÑOZ RUIZ, JUAN" userId="fd5397e4-f9bb-43e9-a6ad-7343d6b34638" providerId="ADAL" clId="{BA2C8582-D86F-41A2-ACD7-55DF3305AECD}" dt="2024-04-15T20:55:54.050" v="6225" actId="478"/>
          <ac:picMkLst>
            <pc:docMk/>
            <pc:sldMk cId="1065309249" sldId="261"/>
            <ac:picMk id="4106" creationId="{46C745AC-6B02-0A1E-523A-ABC1A878EE4E}"/>
          </ac:picMkLst>
        </pc:picChg>
        <pc:cxnChg chg="add del">
          <ac:chgData name="MUÑOZ RUIZ, JUAN" userId="fd5397e4-f9bb-43e9-a6ad-7343d6b34638" providerId="ADAL" clId="{BA2C8582-D86F-41A2-ACD7-55DF3305AECD}" dt="2024-04-07T17:57:27.763" v="2959" actId="26606"/>
          <ac:cxnSpMkLst>
            <pc:docMk/>
            <pc:sldMk cId="1065309249" sldId="261"/>
            <ac:cxnSpMk id="4107" creationId="{F3F47F83-8728-4E0D-BDE6-2C09A035C87C}"/>
          </ac:cxnSpMkLst>
        </pc:cxnChg>
      </pc:sldChg>
      <pc:sldChg chg="addSp delSp modSp add mod modTransition">
        <pc:chgData name="MUÑOZ RUIZ, JUAN" userId="fd5397e4-f9bb-43e9-a6ad-7343d6b34638" providerId="ADAL" clId="{BA2C8582-D86F-41A2-ACD7-55DF3305AECD}" dt="2024-04-15T21:20:21.019" v="6753" actId="1076"/>
        <pc:sldMkLst>
          <pc:docMk/>
          <pc:sldMk cId="1510544750" sldId="262"/>
        </pc:sldMkLst>
        <pc:spChg chg="mod">
          <ac:chgData name="MUÑOZ RUIZ, JUAN" userId="fd5397e4-f9bb-43e9-a6ad-7343d6b34638" providerId="ADAL" clId="{BA2C8582-D86F-41A2-ACD7-55DF3305AECD}" dt="2024-04-15T21:20:21.019" v="6753" actId="1076"/>
          <ac:spMkLst>
            <pc:docMk/>
            <pc:sldMk cId="1510544750" sldId="262"/>
            <ac:spMk id="2" creationId="{1C65DA7C-7ACF-BC9A-6E28-1A249A66C068}"/>
          </ac:spMkLst>
        </pc:spChg>
        <pc:spChg chg="del mod">
          <ac:chgData name="MUÑOZ RUIZ, JUAN" userId="fd5397e4-f9bb-43e9-a6ad-7343d6b34638" providerId="ADAL" clId="{BA2C8582-D86F-41A2-ACD7-55DF3305AECD}" dt="2024-04-15T21:19:24.166" v="6739" actId="26606"/>
          <ac:spMkLst>
            <pc:docMk/>
            <pc:sldMk cId="1510544750" sldId="262"/>
            <ac:spMk id="3" creationId="{4DE048B3-C6FE-C553-700F-BC405BCF611C}"/>
          </ac:spMkLst>
        </pc:spChg>
        <pc:graphicFrameChg chg="add mod">
          <ac:chgData name="MUÑOZ RUIZ, JUAN" userId="fd5397e4-f9bb-43e9-a6ad-7343d6b34638" providerId="ADAL" clId="{BA2C8582-D86F-41A2-ACD7-55DF3305AECD}" dt="2024-04-15T21:20:08.247" v="6752" actId="14100"/>
          <ac:graphicFrameMkLst>
            <pc:docMk/>
            <pc:sldMk cId="1510544750" sldId="262"/>
            <ac:graphicFrameMk id="8" creationId="{7843E0DA-1501-5BFB-7859-B5EC0130011B}"/>
          </ac:graphicFrameMkLst>
        </pc:graphicFrameChg>
        <pc:picChg chg="mod">
          <ac:chgData name="MUÑOZ RUIZ, JUAN" userId="fd5397e4-f9bb-43e9-a6ad-7343d6b34638" providerId="ADAL" clId="{BA2C8582-D86F-41A2-ACD7-55DF3305AECD}" dt="2024-04-15T21:19:36.021" v="6741" actId="27614"/>
          <ac:picMkLst>
            <pc:docMk/>
            <pc:sldMk cId="1510544750" sldId="262"/>
            <ac:picMk id="4" creationId="{B667FA51-DB77-B273-4528-8A21D1A7162A}"/>
          </ac:picMkLst>
        </pc:picChg>
        <pc:picChg chg="add mod">
          <ac:chgData name="MUÑOZ RUIZ, JUAN" userId="fd5397e4-f9bb-43e9-a6ad-7343d6b34638" providerId="ADAL" clId="{BA2C8582-D86F-41A2-ACD7-55DF3305AECD}" dt="2024-04-15T21:20:06.159" v="6751" actId="1076"/>
          <ac:picMkLst>
            <pc:docMk/>
            <pc:sldMk cId="1510544750" sldId="262"/>
            <ac:picMk id="6" creationId="{9CE95DE0-7DD2-CD8A-5C2D-08A30A9F8E8E}"/>
          </ac:picMkLst>
        </pc:picChg>
        <pc:picChg chg="del">
          <ac:chgData name="MUÑOZ RUIZ, JUAN" userId="fd5397e4-f9bb-43e9-a6ad-7343d6b34638" providerId="ADAL" clId="{BA2C8582-D86F-41A2-ACD7-55DF3305AECD}" dt="2024-04-07T18:30:22.410" v="3048" actId="478"/>
          <ac:picMkLst>
            <pc:docMk/>
            <pc:sldMk cId="1510544750" sldId="262"/>
            <ac:picMk id="4100" creationId="{40FAE7E6-9C10-8B3A-453A-4EEF679F2ECA}"/>
          </ac:picMkLst>
        </pc:picChg>
        <pc:picChg chg="del">
          <ac:chgData name="MUÑOZ RUIZ, JUAN" userId="fd5397e4-f9bb-43e9-a6ad-7343d6b34638" providerId="ADAL" clId="{BA2C8582-D86F-41A2-ACD7-55DF3305AECD}" dt="2024-04-07T18:30:21.482" v="3047" actId="478"/>
          <ac:picMkLst>
            <pc:docMk/>
            <pc:sldMk cId="1510544750" sldId="262"/>
            <ac:picMk id="4106" creationId="{46C745AC-6B02-0A1E-523A-ABC1A878EE4E}"/>
          </ac:picMkLst>
        </pc:picChg>
        <pc:picChg chg="add del mod">
          <ac:chgData name="MUÑOZ RUIZ, JUAN" userId="fd5397e4-f9bb-43e9-a6ad-7343d6b34638" providerId="ADAL" clId="{BA2C8582-D86F-41A2-ACD7-55DF3305AECD}" dt="2024-04-07T18:48:59.575" v="3221" actId="478"/>
          <ac:picMkLst>
            <pc:docMk/>
            <pc:sldMk cId="1510544750" sldId="262"/>
            <ac:picMk id="5122" creationId="{E2C5423B-CF61-C605-9566-B947A6EDBA83}"/>
          </ac:picMkLst>
        </pc:picChg>
        <pc:picChg chg="add">
          <ac:chgData name="MUÑOZ RUIZ, JUAN" userId="fd5397e4-f9bb-43e9-a6ad-7343d6b34638" providerId="ADAL" clId="{BA2C8582-D86F-41A2-ACD7-55DF3305AECD}" dt="2024-04-07T18:46:37.802" v="3217"/>
          <ac:picMkLst>
            <pc:docMk/>
            <pc:sldMk cId="1510544750" sldId="262"/>
            <ac:picMk id="5124" creationId="{CC24397B-D4B2-F4E8-7873-FAA94F85D286}"/>
          </ac:picMkLst>
        </pc:picChg>
      </pc:sldChg>
      <pc:sldChg chg="addSp delSp modSp add mod modTransition">
        <pc:chgData name="MUÑOZ RUIZ, JUAN" userId="fd5397e4-f9bb-43e9-a6ad-7343d6b34638" providerId="ADAL" clId="{BA2C8582-D86F-41A2-ACD7-55DF3305AECD}" dt="2024-04-15T21:38:20.920" v="6868" actId="1076"/>
        <pc:sldMkLst>
          <pc:docMk/>
          <pc:sldMk cId="1214723321" sldId="263"/>
        </pc:sldMkLst>
        <pc:spChg chg="mod">
          <ac:chgData name="MUÑOZ RUIZ, JUAN" userId="fd5397e4-f9bb-43e9-a6ad-7343d6b34638" providerId="ADAL" clId="{BA2C8582-D86F-41A2-ACD7-55DF3305AECD}" dt="2024-04-15T21:27:49.281" v="6821" actId="1076"/>
          <ac:spMkLst>
            <pc:docMk/>
            <pc:sldMk cId="1214723321" sldId="263"/>
            <ac:spMk id="2" creationId="{1C65DA7C-7ACF-BC9A-6E28-1A249A66C068}"/>
          </ac:spMkLst>
        </pc:spChg>
        <pc:spChg chg="add del mod">
          <ac:chgData name="MUÑOZ RUIZ, JUAN" userId="fd5397e4-f9bb-43e9-a6ad-7343d6b34638" providerId="ADAL" clId="{BA2C8582-D86F-41A2-ACD7-55DF3305AECD}" dt="2024-04-15T21:24:51.679" v="6786" actId="26606"/>
          <ac:spMkLst>
            <pc:docMk/>
            <pc:sldMk cId="1214723321" sldId="263"/>
            <ac:spMk id="3" creationId="{4DE048B3-C6FE-C553-700F-BC405BCF611C}"/>
          </ac:spMkLst>
        </pc:spChg>
        <pc:graphicFrameChg chg="add del mod">
          <ac:chgData name="MUÑOZ RUIZ, JUAN" userId="fd5397e4-f9bb-43e9-a6ad-7343d6b34638" providerId="ADAL" clId="{BA2C8582-D86F-41A2-ACD7-55DF3305AECD}" dt="2024-04-15T21:22:52.575" v="6761" actId="26606"/>
          <ac:graphicFrameMkLst>
            <pc:docMk/>
            <pc:sldMk cId="1214723321" sldId="263"/>
            <ac:graphicFrameMk id="6148" creationId="{C5E5226D-3512-178C-EDC2-94431EDFBB6A}"/>
          </ac:graphicFrameMkLst>
        </pc:graphicFrameChg>
        <pc:graphicFrameChg chg="add del mod">
          <ac:chgData name="MUÑOZ RUIZ, JUAN" userId="fd5397e4-f9bb-43e9-a6ad-7343d6b34638" providerId="ADAL" clId="{BA2C8582-D86F-41A2-ACD7-55DF3305AECD}" dt="2024-04-15T21:24:44.773" v="6785" actId="26606"/>
          <ac:graphicFrameMkLst>
            <pc:docMk/>
            <pc:sldMk cId="1214723321" sldId="263"/>
            <ac:graphicFrameMk id="6149" creationId="{99F469C5-1E1A-1328-DD7C-7FC35C655F59}"/>
          </ac:graphicFrameMkLst>
        </pc:graphicFrameChg>
        <pc:graphicFrameChg chg="add mod">
          <ac:chgData name="MUÑOZ RUIZ, JUAN" userId="fd5397e4-f9bb-43e9-a6ad-7343d6b34638" providerId="ADAL" clId="{BA2C8582-D86F-41A2-ACD7-55DF3305AECD}" dt="2024-04-15T21:28:09.118" v="6826"/>
          <ac:graphicFrameMkLst>
            <pc:docMk/>
            <pc:sldMk cId="1214723321" sldId="263"/>
            <ac:graphicFrameMk id="6150" creationId="{5AFC7B45-616E-4EC4-47FF-567ED9A60788}"/>
          </ac:graphicFrameMkLst>
        </pc:graphicFrameChg>
        <pc:picChg chg="mod">
          <ac:chgData name="MUÑOZ RUIZ, JUAN" userId="fd5397e4-f9bb-43e9-a6ad-7343d6b34638" providerId="ADAL" clId="{BA2C8582-D86F-41A2-ACD7-55DF3305AECD}" dt="2024-04-15T21:38:20.920" v="6868" actId="1076"/>
          <ac:picMkLst>
            <pc:docMk/>
            <pc:sldMk cId="1214723321" sldId="263"/>
            <ac:picMk id="4" creationId="{B667FA51-DB77-B273-4528-8A21D1A7162A}"/>
          </ac:picMkLst>
        </pc:picChg>
        <pc:picChg chg="del">
          <ac:chgData name="MUÑOZ RUIZ, JUAN" userId="fd5397e4-f9bb-43e9-a6ad-7343d6b34638" providerId="ADAL" clId="{BA2C8582-D86F-41A2-ACD7-55DF3305AECD}" dt="2024-04-08T20:12:51.635" v="3269" actId="478"/>
          <ac:picMkLst>
            <pc:docMk/>
            <pc:sldMk cId="1214723321" sldId="263"/>
            <ac:picMk id="6" creationId="{9CE95DE0-7DD2-CD8A-5C2D-08A30A9F8E8E}"/>
          </ac:picMkLst>
        </pc:picChg>
        <pc:picChg chg="add del mod">
          <ac:chgData name="MUÑOZ RUIZ, JUAN" userId="fd5397e4-f9bb-43e9-a6ad-7343d6b34638" providerId="ADAL" clId="{BA2C8582-D86F-41A2-ACD7-55DF3305AECD}" dt="2024-04-15T21:26:17.696" v="6803" actId="478"/>
          <ac:picMkLst>
            <pc:docMk/>
            <pc:sldMk cId="1214723321" sldId="263"/>
            <ac:picMk id="6146" creationId="{1AD7FE26-8555-B3D5-4E86-C373BEFEF563}"/>
          </ac:picMkLst>
        </pc:picChg>
      </pc:sldChg>
      <pc:sldChg chg="addSp delSp modSp add mod modTransition setBg">
        <pc:chgData name="MUÑOZ RUIZ, JUAN" userId="fd5397e4-f9bb-43e9-a6ad-7343d6b34638" providerId="ADAL" clId="{BA2C8582-D86F-41A2-ACD7-55DF3305AECD}" dt="2024-04-15T21:06:46.931" v="6615" actId="1076"/>
        <pc:sldMkLst>
          <pc:docMk/>
          <pc:sldMk cId="103380735" sldId="264"/>
        </pc:sldMkLst>
        <pc:spChg chg="mod">
          <ac:chgData name="MUÑOZ RUIZ, JUAN" userId="fd5397e4-f9bb-43e9-a6ad-7343d6b34638" providerId="ADAL" clId="{BA2C8582-D86F-41A2-ACD7-55DF3305AECD}" dt="2024-04-15T21:06:46.931" v="6615" actId="1076"/>
          <ac:spMkLst>
            <pc:docMk/>
            <pc:sldMk cId="103380735" sldId="264"/>
            <ac:spMk id="2" creationId="{1C65DA7C-7ACF-BC9A-6E28-1A249A66C068}"/>
          </ac:spMkLst>
        </pc:spChg>
        <pc:spChg chg="mod">
          <ac:chgData name="MUÑOZ RUIZ, JUAN" userId="fd5397e4-f9bb-43e9-a6ad-7343d6b34638" providerId="ADAL" clId="{BA2C8582-D86F-41A2-ACD7-55DF3305AECD}" dt="2024-04-15T21:06:18.721" v="6612" actId="27636"/>
          <ac:spMkLst>
            <pc:docMk/>
            <pc:sldMk cId="103380735" sldId="264"/>
            <ac:spMk id="3" creationId="{4DE048B3-C6FE-C553-700F-BC405BCF611C}"/>
          </ac:spMkLst>
        </pc:spChg>
        <pc:spChg chg="add">
          <ac:chgData name="MUÑOZ RUIZ, JUAN" userId="fd5397e4-f9bb-43e9-a6ad-7343d6b34638" providerId="ADAL" clId="{BA2C8582-D86F-41A2-ACD7-55DF3305AECD}" dt="2024-04-15T21:04:40.206" v="6587" actId="26606"/>
          <ac:spMkLst>
            <pc:docMk/>
            <pc:sldMk cId="103380735" sldId="264"/>
            <ac:spMk id="7175" creationId="{18576E04-BA34-4597-8F97-B162CC6EB5B2}"/>
          </ac:spMkLst>
        </pc:spChg>
        <pc:spChg chg="add">
          <ac:chgData name="MUÑOZ RUIZ, JUAN" userId="fd5397e4-f9bb-43e9-a6ad-7343d6b34638" providerId="ADAL" clId="{BA2C8582-D86F-41A2-ACD7-55DF3305AECD}" dt="2024-04-15T21:04:40.206" v="6587" actId="26606"/>
          <ac:spMkLst>
            <pc:docMk/>
            <pc:sldMk cId="103380735" sldId="264"/>
            <ac:spMk id="7177" creationId="{446C1FE0-D823-4149-8619-EE30C66E717B}"/>
          </ac:spMkLst>
        </pc:spChg>
        <pc:picChg chg="mod ord">
          <ac:chgData name="MUÑOZ RUIZ, JUAN" userId="fd5397e4-f9bb-43e9-a6ad-7343d6b34638" providerId="ADAL" clId="{BA2C8582-D86F-41A2-ACD7-55DF3305AECD}" dt="2024-04-15T21:05:39.733" v="6608" actId="1076"/>
          <ac:picMkLst>
            <pc:docMk/>
            <pc:sldMk cId="103380735" sldId="264"/>
            <ac:picMk id="4" creationId="{B667FA51-DB77-B273-4528-8A21D1A7162A}"/>
          </ac:picMkLst>
        </pc:picChg>
        <pc:picChg chg="del">
          <ac:chgData name="MUÑOZ RUIZ, JUAN" userId="fd5397e4-f9bb-43e9-a6ad-7343d6b34638" providerId="ADAL" clId="{BA2C8582-D86F-41A2-ACD7-55DF3305AECD}" dt="2024-04-08T20:30:50.391" v="3753" actId="478"/>
          <ac:picMkLst>
            <pc:docMk/>
            <pc:sldMk cId="103380735" sldId="264"/>
            <ac:picMk id="6146" creationId="{1AD7FE26-8555-B3D5-4E86-C373BEFEF563}"/>
          </ac:picMkLst>
        </pc:picChg>
        <pc:picChg chg="add mod">
          <ac:chgData name="MUÑOZ RUIZ, JUAN" userId="fd5397e4-f9bb-43e9-a6ad-7343d6b34638" providerId="ADAL" clId="{BA2C8582-D86F-41A2-ACD7-55DF3305AECD}" dt="2024-04-15T21:05:25.928" v="6603" actId="1076"/>
          <ac:picMkLst>
            <pc:docMk/>
            <pc:sldMk cId="103380735" sldId="264"/>
            <ac:picMk id="7170" creationId="{E70A2278-7DC3-D440-F6AA-9C6291C2E3E0}"/>
          </ac:picMkLst>
        </pc:picChg>
        <pc:cxnChg chg="add">
          <ac:chgData name="MUÑOZ RUIZ, JUAN" userId="fd5397e4-f9bb-43e9-a6ad-7343d6b34638" providerId="ADAL" clId="{BA2C8582-D86F-41A2-ACD7-55DF3305AECD}" dt="2024-04-15T21:04:40.206" v="6587" actId="26606"/>
          <ac:cxnSpMkLst>
            <pc:docMk/>
            <pc:sldMk cId="103380735" sldId="264"/>
            <ac:cxnSpMk id="7179" creationId="{75035A2B-AD0A-4ACE-902C-3FE1A821DED9}"/>
          </ac:cxnSpMkLst>
        </pc:cxnChg>
        <pc:cxnChg chg="add">
          <ac:chgData name="MUÑOZ RUIZ, JUAN" userId="fd5397e4-f9bb-43e9-a6ad-7343d6b34638" providerId="ADAL" clId="{BA2C8582-D86F-41A2-ACD7-55DF3305AECD}" dt="2024-04-15T21:04:40.206" v="6587" actId="26606"/>
          <ac:cxnSpMkLst>
            <pc:docMk/>
            <pc:sldMk cId="103380735" sldId="264"/>
            <ac:cxnSpMk id="7181" creationId="{C5D92176-B10B-4460-B89F-2D7BB1C66951}"/>
          </ac:cxnSpMkLst>
        </pc:cxnChg>
      </pc:sldChg>
      <pc:sldChg chg="addSp delSp modSp new mod modTransition setBg">
        <pc:chgData name="MUÑOZ RUIZ, JUAN" userId="fd5397e4-f9bb-43e9-a6ad-7343d6b34638" providerId="ADAL" clId="{BA2C8582-D86F-41A2-ACD7-55DF3305AECD}" dt="2024-04-08T21:15:21.555" v="4753"/>
        <pc:sldMkLst>
          <pc:docMk/>
          <pc:sldMk cId="1746477741" sldId="265"/>
        </pc:sldMkLst>
        <pc:spChg chg="mod">
          <ac:chgData name="MUÑOZ RUIZ, JUAN" userId="fd5397e4-f9bb-43e9-a6ad-7343d6b34638" providerId="ADAL" clId="{BA2C8582-D86F-41A2-ACD7-55DF3305AECD}" dt="2024-04-08T21:04:19.708" v="4481" actId="1076"/>
          <ac:spMkLst>
            <pc:docMk/>
            <pc:sldMk cId="1746477741" sldId="265"/>
            <ac:spMk id="2" creationId="{2BB2AA0B-2DF5-D4AC-E61D-B0D38E290CD5}"/>
          </ac:spMkLst>
        </pc:spChg>
        <pc:spChg chg="del">
          <ac:chgData name="MUÑOZ RUIZ, JUAN" userId="fd5397e4-f9bb-43e9-a6ad-7343d6b34638" providerId="ADAL" clId="{BA2C8582-D86F-41A2-ACD7-55DF3305AECD}" dt="2024-04-08T20:43:29.368" v="3992" actId="1032"/>
          <ac:spMkLst>
            <pc:docMk/>
            <pc:sldMk cId="1746477741" sldId="265"/>
            <ac:spMk id="3" creationId="{059D5EC8-6588-5802-5FCD-489D66F591BF}"/>
          </ac:spMkLst>
        </pc:spChg>
        <pc:graphicFrameChg chg="add mod modGraphic">
          <ac:chgData name="MUÑOZ RUIZ, JUAN" userId="fd5397e4-f9bb-43e9-a6ad-7343d6b34638" providerId="ADAL" clId="{BA2C8582-D86F-41A2-ACD7-55DF3305AECD}" dt="2024-04-08T21:02:45.652" v="4434" actId="1076"/>
          <ac:graphicFrameMkLst>
            <pc:docMk/>
            <pc:sldMk cId="1746477741" sldId="265"/>
            <ac:graphicFrameMk id="4" creationId="{6DD4D731-86C5-EE95-FE39-00EA116E2854}"/>
          </ac:graphicFrameMkLst>
        </pc:graphicFrameChg>
        <pc:picChg chg="add mod">
          <ac:chgData name="MUÑOZ RUIZ, JUAN" userId="fd5397e4-f9bb-43e9-a6ad-7343d6b34638" providerId="ADAL" clId="{BA2C8582-D86F-41A2-ACD7-55DF3305AECD}" dt="2024-04-08T20:58:15.398" v="4351" actId="1076"/>
          <ac:picMkLst>
            <pc:docMk/>
            <pc:sldMk cId="1746477741" sldId="265"/>
            <ac:picMk id="5" creationId="{237E5EAE-50CE-2221-75BE-9784DF7B1187}"/>
          </ac:picMkLst>
        </pc:picChg>
      </pc:sldChg>
      <pc:sldChg chg="addSp delSp modSp add mod modTransition setBg">
        <pc:chgData name="MUÑOZ RUIZ, JUAN" userId="fd5397e4-f9bb-43e9-a6ad-7343d6b34638" providerId="ADAL" clId="{BA2C8582-D86F-41A2-ACD7-55DF3305AECD}" dt="2024-04-18T21:41:15.757" v="7014" actId="20577"/>
        <pc:sldMkLst>
          <pc:docMk/>
          <pc:sldMk cId="2915878589" sldId="266"/>
        </pc:sldMkLst>
        <pc:spChg chg="mod">
          <ac:chgData name="MUÑOZ RUIZ, JUAN" userId="fd5397e4-f9bb-43e9-a6ad-7343d6b34638" providerId="ADAL" clId="{BA2C8582-D86F-41A2-ACD7-55DF3305AECD}" dt="2024-04-15T21:18:11.473" v="6729" actId="1076"/>
          <ac:spMkLst>
            <pc:docMk/>
            <pc:sldMk cId="2915878589" sldId="266"/>
            <ac:spMk id="2" creationId="{2BB2AA0B-2DF5-D4AC-E61D-B0D38E290CD5}"/>
          </ac:spMkLst>
        </pc:spChg>
        <pc:spChg chg="add del mod ord">
          <ac:chgData name="MUÑOZ RUIZ, JUAN" userId="fd5397e4-f9bb-43e9-a6ad-7343d6b34638" providerId="ADAL" clId="{BA2C8582-D86F-41A2-ACD7-55DF3305AECD}" dt="2024-04-15T21:17:42.152" v="6719" actId="26606"/>
          <ac:spMkLst>
            <pc:docMk/>
            <pc:sldMk cId="2915878589" sldId="266"/>
            <ac:spMk id="6" creationId="{092D68DC-F6CE-2E35-5B3E-5D45744B16B0}"/>
          </ac:spMkLst>
        </pc:spChg>
        <pc:spChg chg="add">
          <ac:chgData name="MUÑOZ RUIZ, JUAN" userId="fd5397e4-f9bb-43e9-a6ad-7343d6b34638" providerId="ADAL" clId="{BA2C8582-D86F-41A2-ACD7-55DF3305AECD}" dt="2024-04-15T21:10:31.971" v="6641" actId="26606"/>
          <ac:spMkLst>
            <pc:docMk/>
            <pc:sldMk cId="2915878589" sldId="266"/>
            <ac:spMk id="8199" creationId="{8590DAC5-BA81-4AF8-B0CA-D66712B3055B}"/>
          </ac:spMkLst>
        </pc:spChg>
        <pc:spChg chg="add">
          <ac:chgData name="MUÑOZ RUIZ, JUAN" userId="fd5397e4-f9bb-43e9-a6ad-7343d6b34638" providerId="ADAL" clId="{BA2C8582-D86F-41A2-ACD7-55DF3305AECD}" dt="2024-04-15T21:10:31.971" v="6641" actId="26606"/>
          <ac:spMkLst>
            <pc:docMk/>
            <pc:sldMk cId="2915878589" sldId="266"/>
            <ac:spMk id="8201" creationId="{3BAB7E7E-14BD-4509-AD05-57C2EF74C149}"/>
          </ac:spMkLst>
        </pc:spChg>
        <pc:graphicFrameChg chg="del mod">
          <ac:chgData name="MUÑOZ RUIZ, JUAN" userId="fd5397e4-f9bb-43e9-a6ad-7343d6b34638" providerId="ADAL" clId="{BA2C8582-D86F-41A2-ACD7-55DF3305AECD}" dt="2024-04-08T21:01:35.675" v="4392" actId="478"/>
          <ac:graphicFrameMkLst>
            <pc:docMk/>
            <pc:sldMk cId="2915878589" sldId="266"/>
            <ac:graphicFrameMk id="4" creationId="{6DD4D731-86C5-EE95-FE39-00EA116E2854}"/>
          </ac:graphicFrameMkLst>
        </pc:graphicFrameChg>
        <pc:graphicFrameChg chg="add del mod">
          <ac:chgData name="MUÑOZ RUIZ, JUAN" userId="fd5397e4-f9bb-43e9-a6ad-7343d6b34638" providerId="ADAL" clId="{BA2C8582-D86F-41A2-ACD7-55DF3305AECD}" dt="2024-04-15T21:17:16.824" v="6717" actId="26606"/>
          <ac:graphicFrameMkLst>
            <pc:docMk/>
            <pc:sldMk cId="2915878589" sldId="266"/>
            <ac:graphicFrameMk id="8205" creationId="{BE8C0183-AD2D-8540-568F-6855F36A1467}"/>
          </ac:graphicFrameMkLst>
        </pc:graphicFrameChg>
        <pc:graphicFrameChg chg="add mod">
          <ac:chgData name="MUÑOZ RUIZ, JUAN" userId="fd5397e4-f9bb-43e9-a6ad-7343d6b34638" providerId="ADAL" clId="{BA2C8582-D86F-41A2-ACD7-55DF3305AECD}" dt="2024-04-18T21:41:15.757" v="7014" actId="20577"/>
          <ac:graphicFrameMkLst>
            <pc:docMk/>
            <pc:sldMk cId="2915878589" sldId="266"/>
            <ac:graphicFrameMk id="8206" creationId="{74CD5FA7-9117-770C-008A-743D4AF2D2FC}"/>
          </ac:graphicFrameMkLst>
        </pc:graphicFrameChg>
        <pc:picChg chg="add mod">
          <ac:chgData name="MUÑOZ RUIZ, JUAN" userId="fd5397e4-f9bb-43e9-a6ad-7343d6b34638" providerId="ADAL" clId="{BA2C8582-D86F-41A2-ACD7-55DF3305AECD}" dt="2024-04-15T21:18:06.338" v="6727" actId="1076"/>
          <ac:picMkLst>
            <pc:docMk/>
            <pc:sldMk cId="2915878589" sldId="266"/>
            <ac:picMk id="3" creationId="{D26F9303-1FDE-1CB8-36BB-B9AEFAAD3F80}"/>
          </ac:picMkLst>
        </pc:picChg>
        <pc:picChg chg="del mod">
          <ac:chgData name="MUÑOZ RUIZ, JUAN" userId="fd5397e4-f9bb-43e9-a6ad-7343d6b34638" providerId="ADAL" clId="{BA2C8582-D86F-41A2-ACD7-55DF3305AECD}" dt="2024-04-15T21:11:04.067" v="6652" actId="478"/>
          <ac:picMkLst>
            <pc:docMk/>
            <pc:sldMk cId="2915878589" sldId="266"/>
            <ac:picMk id="5" creationId="{237E5EAE-50CE-2221-75BE-9784DF7B1187}"/>
          </ac:picMkLst>
        </pc:picChg>
        <pc:picChg chg="add del mod">
          <ac:chgData name="MUÑOZ RUIZ, JUAN" userId="fd5397e4-f9bb-43e9-a6ad-7343d6b34638" providerId="ADAL" clId="{BA2C8582-D86F-41A2-ACD7-55DF3305AECD}" dt="2024-04-15T21:17:32.780" v="6718" actId="478"/>
          <ac:picMkLst>
            <pc:docMk/>
            <pc:sldMk cId="2915878589" sldId="266"/>
            <ac:picMk id="8194" creationId="{95041037-5668-9012-5F45-E54E34D94FF8}"/>
          </ac:picMkLst>
        </pc:picChg>
        <pc:cxnChg chg="add">
          <ac:chgData name="MUÑOZ RUIZ, JUAN" userId="fd5397e4-f9bb-43e9-a6ad-7343d6b34638" providerId="ADAL" clId="{BA2C8582-D86F-41A2-ACD7-55DF3305AECD}" dt="2024-04-15T21:10:31.971" v="6641" actId="26606"/>
          <ac:cxnSpMkLst>
            <pc:docMk/>
            <pc:sldMk cId="2915878589" sldId="266"/>
            <ac:cxnSpMk id="8203" creationId="{4836AB60-5854-4E5A-BBFD-9E71A8600C21}"/>
          </ac:cxnSpMkLst>
        </pc:cxnChg>
      </pc:sldChg>
      <pc:sldChg chg="addSp delSp modSp mod">
        <pc:chgData name="MUÑOZ RUIZ, JUAN" userId="fd5397e4-f9bb-43e9-a6ad-7343d6b34638" providerId="ADAL" clId="{BA2C8582-D86F-41A2-ACD7-55DF3305AECD}" dt="2024-04-15T21:28:34.127" v="6829" actId="20577"/>
        <pc:sldMkLst>
          <pc:docMk/>
          <pc:sldMk cId="473890914" sldId="267"/>
        </pc:sldMkLst>
        <pc:spChg chg="mod">
          <ac:chgData name="MUÑOZ RUIZ, JUAN" userId="fd5397e4-f9bb-43e9-a6ad-7343d6b34638" providerId="ADAL" clId="{BA2C8582-D86F-41A2-ACD7-55DF3305AECD}" dt="2024-04-15T21:28:34.127" v="6829" actId="20577"/>
          <ac:spMkLst>
            <pc:docMk/>
            <pc:sldMk cId="473890914" sldId="267"/>
            <ac:spMk id="2" creationId="{2BB2AA0B-2DF5-D4AC-E61D-B0D38E290CD5}"/>
          </ac:spMkLst>
        </pc:spChg>
        <pc:spChg chg="del mod">
          <ac:chgData name="MUÑOZ RUIZ, JUAN" userId="fd5397e4-f9bb-43e9-a6ad-7343d6b34638" providerId="ADAL" clId="{BA2C8582-D86F-41A2-ACD7-55DF3305AECD}" dt="2024-04-15T21:13:03.883" v="6665" actId="26606"/>
          <ac:spMkLst>
            <pc:docMk/>
            <pc:sldMk cId="473890914" sldId="267"/>
            <ac:spMk id="6" creationId="{092D68DC-F6CE-2E35-5B3E-5D45744B16B0}"/>
          </ac:spMkLst>
        </pc:spChg>
        <pc:graphicFrameChg chg="add mod">
          <ac:chgData name="MUÑOZ RUIZ, JUAN" userId="fd5397e4-f9bb-43e9-a6ad-7343d6b34638" providerId="ADAL" clId="{BA2C8582-D86F-41A2-ACD7-55DF3305AECD}" dt="2024-04-15T21:15:18.181" v="6696"/>
          <ac:graphicFrameMkLst>
            <pc:docMk/>
            <pc:sldMk cId="473890914" sldId="267"/>
            <ac:graphicFrameMk id="1028" creationId="{BFEB848A-98C9-BCB7-2DD0-2A1FEA868048}"/>
          </ac:graphicFrameMkLst>
        </pc:graphicFrameChg>
        <pc:picChg chg="mod">
          <ac:chgData name="MUÑOZ RUIZ, JUAN" userId="fd5397e4-f9bb-43e9-a6ad-7343d6b34638" providerId="ADAL" clId="{BA2C8582-D86F-41A2-ACD7-55DF3305AECD}" dt="2024-04-15T21:14:36.127" v="6689" actId="1076"/>
          <ac:picMkLst>
            <pc:docMk/>
            <pc:sldMk cId="473890914" sldId="267"/>
            <ac:picMk id="5" creationId="{237E5EAE-50CE-2221-75BE-9784DF7B1187}"/>
          </ac:picMkLst>
        </pc:picChg>
        <pc:picChg chg="add del mod">
          <ac:chgData name="MUÑOZ RUIZ, JUAN" userId="fd5397e4-f9bb-43e9-a6ad-7343d6b34638" providerId="ADAL" clId="{BA2C8582-D86F-41A2-ACD7-55DF3305AECD}" dt="2024-04-15T21:13:06.238" v="6666" actId="478"/>
          <ac:picMkLst>
            <pc:docMk/>
            <pc:sldMk cId="473890914" sldId="267"/>
            <ac:picMk id="1026" creationId="{8EDFD160-B0EA-65EB-6376-6A44EA01D52C}"/>
          </ac:picMkLst>
        </pc:picChg>
      </pc:sldChg>
      <pc:sldChg chg="addSp delSp modSp add mod setBg">
        <pc:chgData name="MUÑOZ RUIZ, JUAN" userId="fd5397e4-f9bb-43e9-a6ad-7343d6b34638" providerId="ADAL" clId="{BA2C8582-D86F-41A2-ACD7-55DF3305AECD}" dt="2024-04-15T21:08:33.236" v="6627" actId="1076"/>
        <pc:sldMkLst>
          <pc:docMk/>
          <pc:sldMk cId="1507654318" sldId="268"/>
        </pc:sldMkLst>
        <pc:spChg chg="mod">
          <ac:chgData name="MUÑOZ RUIZ, JUAN" userId="fd5397e4-f9bb-43e9-a6ad-7343d6b34638" providerId="ADAL" clId="{BA2C8582-D86F-41A2-ACD7-55DF3305AECD}" dt="2024-04-15T21:08:33.236" v="6627" actId="1076"/>
          <ac:spMkLst>
            <pc:docMk/>
            <pc:sldMk cId="1507654318" sldId="268"/>
            <ac:spMk id="2" creationId="{8F00C516-F032-E18C-03C9-E8AC3E558C25}"/>
          </ac:spMkLst>
        </pc:spChg>
        <pc:spChg chg="add del mod">
          <ac:chgData name="MUÑOZ RUIZ, JUAN" userId="fd5397e4-f9bb-43e9-a6ad-7343d6b34638" providerId="ADAL" clId="{BA2C8582-D86F-41A2-ACD7-55DF3305AECD}" dt="2024-04-15T20:51:13.766" v="6182" actId="26606"/>
          <ac:spMkLst>
            <pc:docMk/>
            <pc:sldMk cId="1507654318" sldId="268"/>
            <ac:spMk id="3" creationId="{7B529BA6-A6FC-32B2-ED42-2AB63CCA8589}"/>
          </ac:spMkLst>
        </pc:spChg>
        <pc:spChg chg="add del mod">
          <ac:chgData name="MUÑOZ RUIZ, JUAN" userId="fd5397e4-f9bb-43e9-a6ad-7343d6b34638" providerId="ADAL" clId="{BA2C8582-D86F-41A2-ACD7-55DF3305AECD}" dt="2024-04-15T21:08:14.709" v="6622" actId="478"/>
          <ac:spMkLst>
            <pc:docMk/>
            <pc:sldMk cId="1507654318" sldId="268"/>
            <ac:spMk id="5" creationId="{BB8E4FCA-0941-3EFB-8A7D-1F9231F5993E}"/>
          </ac:spMkLst>
        </pc:spChg>
        <pc:spChg chg="add del">
          <ac:chgData name="MUÑOZ RUIZ, JUAN" userId="fd5397e4-f9bb-43e9-a6ad-7343d6b34638" providerId="ADAL" clId="{BA2C8582-D86F-41A2-ACD7-55DF3305AECD}" dt="2024-04-15T21:07:54.626" v="6616" actId="26606"/>
          <ac:spMkLst>
            <pc:docMk/>
            <pc:sldMk cId="1507654318" sldId="268"/>
            <ac:spMk id="27" creationId="{EA3B6404-C37D-4FE3-8124-9FC5ECE56273}"/>
          </ac:spMkLst>
        </pc:spChg>
        <pc:spChg chg="add del">
          <ac:chgData name="MUÑOZ RUIZ, JUAN" userId="fd5397e4-f9bb-43e9-a6ad-7343d6b34638" providerId="ADAL" clId="{BA2C8582-D86F-41A2-ACD7-55DF3305AECD}" dt="2024-04-15T21:07:54.626" v="6616" actId="26606"/>
          <ac:spMkLst>
            <pc:docMk/>
            <pc:sldMk cId="1507654318" sldId="268"/>
            <ac:spMk id="29" creationId="{ED61EC8C-9F54-4671-8E82-4AE6101D6C84}"/>
          </ac:spMkLst>
        </pc:spChg>
        <pc:spChg chg="add">
          <ac:chgData name="MUÑOZ RUIZ, JUAN" userId="fd5397e4-f9bb-43e9-a6ad-7343d6b34638" providerId="ADAL" clId="{BA2C8582-D86F-41A2-ACD7-55DF3305AECD}" dt="2024-04-15T21:07:54.626" v="6616" actId="26606"/>
          <ac:spMkLst>
            <pc:docMk/>
            <pc:sldMk cId="1507654318" sldId="268"/>
            <ac:spMk id="50" creationId="{82950D9A-4705-4314-961A-4F88B2CE412D}"/>
          </ac:spMkLst>
        </pc:spChg>
        <pc:spChg chg="add">
          <ac:chgData name="MUÑOZ RUIZ, JUAN" userId="fd5397e4-f9bb-43e9-a6ad-7343d6b34638" providerId="ADAL" clId="{BA2C8582-D86F-41A2-ACD7-55DF3305AECD}" dt="2024-04-15T21:07:54.626" v="6616" actId="26606"/>
          <ac:spMkLst>
            <pc:docMk/>
            <pc:sldMk cId="1507654318" sldId="268"/>
            <ac:spMk id="52" creationId="{B13969F2-ED52-4E5C-B3FC-01E01B8B9FBC}"/>
          </ac:spMkLst>
        </pc:spChg>
        <pc:picChg chg="add mod">
          <ac:chgData name="MUÑOZ RUIZ, JUAN" userId="fd5397e4-f9bb-43e9-a6ad-7343d6b34638" providerId="ADAL" clId="{BA2C8582-D86F-41A2-ACD7-55DF3305AECD}" dt="2024-04-15T21:08:19.699" v="6624" actId="1076"/>
          <ac:picMkLst>
            <pc:docMk/>
            <pc:sldMk cId="1507654318" sldId="268"/>
            <ac:picMk id="6" creationId="{122B6044-F937-C55D-12AB-411BEF62A67A}"/>
          </ac:picMkLst>
        </pc:picChg>
        <pc:picChg chg="del mod">
          <ac:chgData name="MUÑOZ RUIZ, JUAN" userId="fd5397e4-f9bb-43e9-a6ad-7343d6b34638" providerId="ADAL" clId="{BA2C8582-D86F-41A2-ACD7-55DF3305AECD}" dt="2024-04-15T21:08:01.705" v="6619" actId="478"/>
          <ac:picMkLst>
            <pc:docMk/>
            <pc:sldMk cId="1507654318" sldId="268"/>
            <ac:picMk id="8" creationId="{4DEA4977-2F5B-7F32-F8C1-9880779310B5}"/>
          </ac:picMkLst>
        </pc:picChg>
        <pc:picChg chg="del">
          <ac:chgData name="MUÑOZ RUIZ, JUAN" userId="fd5397e4-f9bb-43e9-a6ad-7343d6b34638" providerId="ADAL" clId="{BA2C8582-D86F-41A2-ACD7-55DF3305AECD}" dt="2024-04-15T20:50:32.270" v="6181" actId="478"/>
          <ac:picMkLst>
            <pc:docMk/>
            <pc:sldMk cId="1507654318" sldId="268"/>
            <ac:picMk id="1028" creationId="{107AEF63-57A0-81F7-9D28-4B720A5894C2}"/>
          </ac:picMkLst>
        </pc:picChg>
        <pc:cxnChg chg="add del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13" creationId="{4436E0F2-A64B-471E-93C0-8DFE08CC57C8}"/>
          </ac:cxnSpMkLst>
        </pc:cxnChg>
        <pc:cxnChg chg="add del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15" creationId="{DC1E3AB1-2A8C-4607-9FAE-D8BDB280FE1A}"/>
          </ac:cxnSpMkLst>
        </pc:cxnChg>
        <pc:cxnChg chg="add del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17" creationId="{26D66059-832F-40B6-A35F-F56C8F38A1E7}"/>
          </ac:cxnSpMkLst>
        </pc:cxnChg>
        <pc:cxnChg chg="add del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19" creationId="{A515E2ED-7EA9-448D-83FA-54C3DF9723BD}"/>
          </ac:cxnSpMkLst>
        </pc:cxnChg>
        <pc:cxnChg chg="add del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21" creationId="{20595356-EABD-4767-AC9D-EA21FF115EC0}"/>
          </ac:cxnSpMkLst>
        </pc:cxnChg>
        <pc:cxnChg chg="add del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23" creationId="{28CD9F06-9628-469C-B788-A894E3E08281}"/>
          </ac:cxnSpMkLst>
        </pc:cxnChg>
        <pc:cxnChg chg="add del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25" creationId="{8550A431-0B61-421B-B4B7-24C0CFF0F938}"/>
          </ac:cxnSpMkLst>
        </pc:cxnChg>
        <pc:cxnChg chg="add del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31" creationId="{8557940A-71CE-48E1-BD71-2BEF15613C87}"/>
          </ac:cxnSpMkLst>
        </pc:cxnChg>
        <pc:cxnChg chg="add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36" creationId="{4436E0F2-A64B-471E-93C0-8DFE08CC57C8}"/>
          </ac:cxnSpMkLst>
        </pc:cxnChg>
        <pc:cxnChg chg="add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38" creationId="{DC1E3AB1-2A8C-4607-9FAE-D8BDB280FE1A}"/>
          </ac:cxnSpMkLst>
        </pc:cxnChg>
        <pc:cxnChg chg="add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40" creationId="{26D66059-832F-40B6-A35F-F56C8F38A1E7}"/>
          </ac:cxnSpMkLst>
        </pc:cxnChg>
        <pc:cxnChg chg="add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42" creationId="{A515E2ED-7EA9-448D-83FA-54C3DF9723BD}"/>
          </ac:cxnSpMkLst>
        </pc:cxnChg>
        <pc:cxnChg chg="add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44" creationId="{20595356-EABD-4767-AC9D-EA21FF115EC0}"/>
          </ac:cxnSpMkLst>
        </pc:cxnChg>
        <pc:cxnChg chg="add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46" creationId="{28CD9F06-9628-469C-B788-A894E3E08281}"/>
          </ac:cxnSpMkLst>
        </pc:cxnChg>
        <pc:cxnChg chg="add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48" creationId="{8550A431-0B61-421B-B4B7-24C0CFF0F938}"/>
          </ac:cxnSpMkLst>
        </pc:cxnChg>
        <pc:cxnChg chg="add">
          <ac:chgData name="MUÑOZ RUIZ, JUAN" userId="fd5397e4-f9bb-43e9-a6ad-7343d6b34638" providerId="ADAL" clId="{BA2C8582-D86F-41A2-ACD7-55DF3305AECD}" dt="2024-04-15T21:07:54.626" v="6616" actId="26606"/>
          <ac:cxnSpMkLst>
            <pc:docMk/>
            <pc:sldMk cId="1507654318" sldId="268"/>
            <ac:cxnSpMk id="54" creationId="{13AC671C-E66F-43C5-A66A-C477339DD232}"/>
          </ac:cxnSpMkLst>
        </pc:cxnChg>
      </pc:sldChg>
      <pc:sldChg chg="addSp delSp modSp add mod setBg">
        <pc:chgData name="MUÑOZ RUIZ, JUAN" userId="fd5397e4-f9bb-43e9-a6ad-7343d6b34638" providerId="ADAL" clId="{BA2C8582-D86F-41A2-ACD7-55DF3305AECD}" dt="2024-04-15T21:37:34.534" v="6867" actId="1076"/>
        <pc:sldMkLst>
          <pc:docMk/>
          <pc:sldMk cId="705430044" sldId="269"/>
        </pc:sldMkLst>
        <pc:spChg chg="mod">
          <ac:chgData name="MUÑOZ RUIZ, JUAN" userId="fd5397e4-f9bb-43e9-a6ad-7343d6b34638" providerId="ADAL" clId="{BA2C8582-D86F-41A2-ACD7-55DF3305AECD}" dt="2024-04-15T20:52:00.314" v="6187" actId="26606"/>
          <ac:spMkLst>
            <pc:docMk/>
            <pc:sldMk cId="705430044" sldId="269"/>
            <ac:spMk id="2" creationId="{8F00C516-F032-E18C-03C9-E8AC3E558C25}"/>
          </ac:spMkLst>
        </pc:spChg>
        <pc:spChg chg="add del mod">
          <ac:chgData name="MUÑOZ RUIZ, JUAN" userId="fd5397e4-f9bb-43e9-a6ad-7343d6b34638" providerId="ADAL" clId="{BA2C8582-D86F-41A2-ACD7-55DF3305AECD}" dt="2024-04-15T20:47:20.827" v="6161" actId="26606"/>
          <ac:spMkLst>
            <pc:docMk/>
            <pc:sldMk cId="705430044" sldId="269"/>
            <ac:spMk id="4" creationId="{0BBA44C3-1639-CA09-18CE-DBD1962DCBBF}"/>
          </ac:spMkLst>
        </pc:spChg>
        <pc:spChg chg="add del">
          <ac:chgData name="MUÑOZ RUIZ, JUAN" userId="fd5397e4-f9bb-43e9-a6ad-7343d6b34638" providerId="ADAL" clId="{BA2C8582-D86F-41A2-ACD7-55DF3305AECD}" dt="2024-04-15T20:52:00.314" v="6187" actId="26606"/>
          <ac:spMkLst>
            <pc:docMk/>
            <pc:sldMk cId="705430044" sldId="269"/>
            <ac:spMk id="15" creationId="{15F0A9D0-BB35-4CAB-B92D-E061B9D8E3BD}"/>
          </ac:spMkLst>
        </pc:spChg>
        <pc:graphicFrameChg chg="add mod modGraphic">
          <ac:chgData name="MUÑOZ RUIZ, JUAN" userId="fd5397e4-f9bb-43e9-a6ad-7343d6b34638" providerId="ADAL" clId="{BA2C8582-D86F-41A2-ACD7-55DF3305AECD}" dt="2024-04-15T20:52:35.680" v="6192" actId="26606"/>
          <ac:graphicFrameMkLst>
            <pc:docMk/>
            <pc:sldMk cId="705430044" sldId="269"/>
            <ac:graphicFrameMk id="10" creationId="{9BB29D3E-727E-EFEA-A095-9867C0114A1A}"/>
          </ac:graphicFrameMkLst>
        </pc:graphicFrameChg>
        <pc:graphicFrameChg chg="del">
          <ac:chgData name="MUÑOZ RUIZ, JUAN" userId="fd5397e4-f9bb-43e9-a6ad-7343d6b34638" providerId="ADAL" clId="{BA2C8582-D86F-41A2-ACD7-55DF3305AECD}" dt="2024-04-15T20:44:29.499" v="6055" actId="478"/>
          <ac:graphicFrameMkLst>
            <pc:docMk/>
            <pc:sldMk cId="705430044" sldId="269"/>
            <ac:graphicFrameMk id="12" creationId="{FE5E217F-893E-1DB3-8802-86129632C85F}"/>
          </ac:graphicFrameMkLst>
        </pc:graphicFrameChg>
        <pc:picChg chg="mod">
          <ac:chgData name="MUÑOZ RUIZ, JUAN" userId="fd5397e4-f9bb-43e9-a6ad-7343d6b34638" providerId="ADAL" clId="{BA2C8582-D86F-41A2-ACD7-55DF3305AECD}" dt="2024-04-15T21:37:34.534" v="6867" actId="1076"/>
          <ac:picMkLst>
            <pc:docMk/>
            <pc:sldMk cId="705430044" sldId="269"/>
            <ac:picMk id="8" creationId="{4DEA4977-2F5B-7F32-F8C1-9880779310B5}"/>
          </ac:picMkLst>
        </pc:picChg>
        <pc:cxnChg chg="add del">
          <ac:chgData name="MUÑOZ RUIZ, JUAN" userId="fd5397e4-f9bb-43e9-a6ad-7343d6b34638" providerId="ADAL" clId="{BA2C8582-D86F-41A2-ACD7-55DF3305AECD}" dt="2024-04-15T20:52:00.314" v="6187" actId="26606"/>
          <ac:cxnSpMkLst>
            <pc:docMk/>
            <pc:sldMk cId="705430044" sldId="269"/>
            <ac:cxnSpMk id="17" creationId="{52F5DE35-776B-4C7D-AF2E-514E68BDD2F6}"/>
          </ac:cxnSpMkLst>
        </pc:cxnChg>
        <pc:cxnChg chg="add del">
          <ac:chgData name="MUÑOZ RUIZ, JUAN" userId="fd5397e4-f9bb-43e9-a6ad-7343d6b34638" providerId="ADAL" clId="{BA2C8582-D86F-41A2-ACD7-55DF3305AECD}" dt="2024-04-15T20:52:00.314" v="6187" actId="26606"/>
          <ac:cxnSpMkLst>
            <pc:docMk/>
            <pc:sldMk cId="705430044" sldId="269"/>
            <ac:cxnSpMk id="19" creationId="{4A65E4E8-1272-4386-BDFE-0129D7A7E2D4}"/>
          </ac:cxnSpMkLst>
        </pc:cxnChg>
        <pc:cxnChg chg="add del">
          <ac:chgData name="MUÑOZ RUIZ, JUAN" userId="fd5397e4-f9bb-43e9-a6ad-7343d6b34638" providerId="ADAL" clId="{BA2C8582-D86F-41A2-ACD7-55DF3305AECD}" dt="2024-04-15T20:52:00.314" v="6187" actId="26606"/>
          <ac:cxnSpMkLst>
            <pc:docMk/>
            <pc:sldMk cId="705430044" sldId="269"/>
            <ac:cxnSpMk id="21" creationId="{A6515F51-DBC6-42B8-9C34-749F69BB6561}"/>
          </ac:cxnSpMkLst>
        </pc:cxnChg>
        <pc:cxnChg chg="add del">
          <ac:chgData name="MUÑOZ RUIZ, JUAN" userId="fd5397e4-f9bb-43e9-a6ad-7343d6b34638" providerId="ADAL" clId="{BA2C8582-D86F-41A2-ACD7-55DF3305AECD}" dt="2024-04-15T20:52:00.314" v="6187" actId="26606"/>
          <ac:cxnSpMkLst>
            <pc:docMk/>
            <pc:sldMk cId="705430044" sldId="269"/>
            <ac:cxnSpMk id="23" creationId="{873F5967-4993-405D-A3E6-84DCEFF44C2A}"/>
          </ac:cxnSpMkLst>
        </pc:cxnChg>
        <pc:cxnChg chg="add del">
          <ac:chgData name="MUÑOZ RUIZ, JUAN" userId="fd5397e4-f9bb-43e9-a6ad-7343d6b34638" providerId="ADAL" clId="{BA2C8582-D86F-41A2-ACD7-55DF3305AECD}" dt="2024-04-15T20:52:00.314" v="6187" actId="26606"/>
          <ac:cxnSpMkLst>
            <pc:docMk/>
            <pc:sldMk cId="705430044" sldId="269"/>
            <ac:cxnSpMk id="25" creationId="{A3A523CC-BD6C-4A0D-B9DB-1DC2CE1E22F0}"/>
          </ac:cxnSpMkLst>
        </pc:cxnChg>
      </pc:sldChg>
      <pc:sldChg chg="addSp delSp modSp add mod">
        <pc:chgData name="MUÑOZ RUIZ, JUAN" userId="fd5397e4-f9bb-43e9-a6ad-7343d6b34638" providerId="ADAL" clId="{BA2C8582-D86F-41A2-ACD7-55DF3305AECD}" dt="2024-04-15T21:32:25.896" v="6847" actId="1076"/>
        <pc:sldMkLst>
          <pc:docMk/>
          <pc:sldMk cId="2849425340" sldId="270"/>
        </pc:sldMkLst>
        <pc:spChg chg="del">
          <ac:chgData name="MUÑOZ RUIZ, JUAN" userId="fd5397e4-f9bb-43e9-a6ad-7343d6b34638" providerId="ADAL" clId="{BA2C8582-D86F-41A2-ACD7-55DF3305AECD}" dt="2024-04-15T21:28:41.323" v="6830" actId="478"/>
          <ac:spMkLst>
            <pc:docMk/>
            <pc:sldMk cId="2849425340" sldId="270"/>
            <ac:spMk id="2" creationId="{2BB2AA0B-2DF5-D4AC-E61D-B0D38E290CD5}"/>
          </ac:spMkLst>
        </pc:spChg>
        <pc:spChg chg="add del mod">
          <ac:chgData name="MUÑOZ RUIZ, JUAN" userId="fd5397e4-f9bb-43e9-a6ad-7343d6b34638" providerId="ADAL" clId="{BA2C8582-D86F-41A2-ACD7-55DF3305AECD}" dt="2024-04-15T21:28:48.480" v="6831" actId="21"/>
          <ac:spMkLst>
            <pc:docMk/>
            <pc:sldMk cId="2849425340" sldId="270"/>
            <ac:spMk id="4" creationId="{E80408B7-04E1-AA94-80B4-BBA389B92D38}"/>
          </ac:spMkLst>
        </pc:spChg>
        <pc:spChg chg="add mod">
          <ac:chgData name="MUÑOZ RUIZ, JUAN" userId="fd5397e4-f9bb-43e9-a6ad-7343d6b34638" providerId="ADAL" clId="{BA2C8582-D86F-41A2-ACD7-55DF3305AECD}" dt="2024-04-15T21:32:21.624" v="6845" actId="255"/>
          <ac:spMkLst>
            <pc:docMk/>
            <pc:sldMk cId="2849425340" sldId="270"/>
            <ac:spMk id="7" creationId="{7E2C9CF6-1A45-3402-CB05-D61284962E78}"/>
          </ac:spMkLst>
        </pc:spChg>
        <pc:graphicFrameChg chg="del">
          <ac:chgData name="MUÑOZ RUIZ, JUAN" userId="fd5397e4-f9bb-43e9-a6ad-7343d6b34638" providerId="ADAL" clId="{BA2C8582-D86F-41A2-ACD7-55DF3305AECD}" dt="2024-04-15T21:28:29.087" v="6828" actId="478"/>
          <ac:graphicFrameMkLst>
            <pc:docMk/>
            <pc:sldMk cId="2849425340" sldId="270"/>
            <ac:graphicFrameMk id="1028" creationId="{BFEB848A-98C9-BCB7-2DD0-2A1FEA868048}"/>
          </ac:graphicFrameMkLst>
        </pc:graphicFrameChg>
        <pc:picChg chg="mod">
          <ac:chgData name="MUÑOZ RUIZ, JUAN" userId="fd5397e4-f9bb-43e9-a6ad-7343d6b34638" providerId="ADAL" clId="{BA2C8582-D86F-41A2-ACD7-55DF3305AECD}" dt="2024-04-15T21:32:25.896" v="6847" actId="1076"/>
          <ac:picMkLst>
            <pc:docMk/>
            <pc:sldMk cId="2849425340" sldId="270"/>
            <ac:picMk id="5" creationId="{237E5EAE-50CE-2221-75BE-9784DF7B1187}"/>
          </ac:picMkLst>
        </pc:picChg>
      </pc:sldChg>
      <pc:sldMasterChg chg="del delSldLayout">
        <pc:chgData name="MUÑOZ RUIZ, JUAN" userId="fd5397e4-f9bb-43e9-a6ad-7343d6b34638" providerId="ADAL" clId="{BA2C8582-D86F-41A2-ACD7-55DF3305AECD}" dt="2024-04-06T18:11:22.097" v="1" actId="26606"/>
        <pc:sldMasterMkLst>
          <pc:docMk/>
          <pc:sldMasterMk cId="1484288193" sldId="2147483648"/>
        </pc:sldMasterMkLst>
        <pc:sldLayoutChg chg="del">
          <pc:chgData name="MUÑOZ RUIZ, JUAN" userId="fd5397e4-f9bb-43e9-a6ad-7343d6b34638" providerId="ADAL" clId="{BA2C8582-D86F-41A2-ACD7-55DF3305AECD}" dt="2024-04-06T18:11:22.097" v="1" actId="26606"/>
          <pc:sldLayoutMkLst>
            <pc:docMk/>
            <pc:sldMasterMk cId="1484288193" sldId="2147483648"/>
            <pc:sldLayoutMk cId="961482850" sldId="2147483649"/>
          </pc:sldLayoutMkLst>
        </pc:sldLayoutChg>
        <pc:sldLayoutChg chg="del">
          <pc:chgData name="MUÑOZ RUIZ, JUAN" userId="fd5397e4-f9bb-43e9-a6ad-7343d6b34638" providerId="ADAL" clId="{BA2C8582-D86F-41A2-ACD7-55DF3305AECD}" dt="2024-04-06T18:11:22.097" v="1" actId="26606"/>
          <pc:sldLayoutMkLst>
            <pc:docMk/>
            <pc:sldMasterMk cId="1484288193" sldId="2147483648"/>
            <pc:sldLayoutMk cId="2300782060" sldId="2147483650"/>
          </pc:sldLayoutMkLst>
        </pc:sldLayoutChg>
        <pc:sldLayoutChg chg="del">
          <pc:chgData name="MUÑOZ RUIZ, JUAN" userId="fd5397e4-f9bb-43e9-a6ad-7343d6b34638" providerId="ADAL" clId="{BA2C8582-D86F-41A2-ACD7-55DF3305AECD}" dt="2024-04-06T18:11:22.097" v="1" actId="26606"/>
          <pc:sldLayoutMkLst>
            <pc:docMk/>
            <pc:sldMasterMk cId="1484288193" sldId="2147483648"/>
            <pc:sldLayoutMk cId="2161907976" sldId="2147483651"/>
          </pc:sldLayoutMkLst>
        </pc:sldLayoutChg>
        <pc:sldLayoutChg chg="del">
          <pc:chgData name="MUÑOZ RUIZ, JUAN" userId="fd5397e4-f9bb-43e9-a6ad-7343d6b34638" providerId="ADAL" clId="{BA2C8582-D86F-41A2-ACD7-55DF3305AECD}" dt="2024-04-06T18:11:22.097" v="1" actId="26606"/>
          <pc:sldLayoutMkLst>
            <pc:docMk/>
            <pc:sldMasterMk cId="1484288193" sldId="2147483648"/>
            <pc:sldLayoutMk cId="3856898141" sldId="2147483652"/>
          </pc:sldLayoutMkLst>
        </pc:sldLayoutChg>
        <pc:sldLayoutChg chg="del">
          <pc:chgData name="MUÑOZ RUIZ, JUAN" userId="fd5397e4-f9bb-43e9-a6ad-7343d6b34638" providerId="ADAL" clId="{BA2C8582-D86F-41A2-ACD7-55DF3305AECD}" dt="2024-04-06T18:11:22.097" v="1" actId="26606"/>
          <pc:sldLayoutMkLst>
            <pc:docMk/>
            <pc:sldMasterMk cId="1484288193" sldId="2147483648"/>
            <pc:sldLayoutMk cId="1960537285" sldId="2147483653"/>
          </pc:sldLayoutMkLst>
        </pc:sldLayoutChg>
        <pc:sldLayoutChg chg="del">
          <pc:chgData name="MUÑOZ RUIZ, JUAN" userId="fd5397e4-f9bb-43e9-a6ad-7343d6b34638" providerId="ADAL" clId="{BA2C8582-D86F-41A2-ACD7-55DF3305AECD}" dt="2024-04-06T18:11:22.097" v="1" actId="26606"/>
          <pc:sldLayoutMkLst>
            <pc:docMk/>
            <pc:sldMasterMk cId="1484288193" sldId="2147483648"/>
            <pc:sldLayoutMk cId="1347821156" sldId="2147483654"/>
          </pc:sldLayoutMkLst>
        </pc:sldLayoutChg>
        <pc:sldLayoutChg chg="del">
          <pc:chgData name="MUÑOZ RUIZ, JUAN" userId="fd5397e4-f9bb-43e9-a6ad-7343d6b34638" providerId="ADAL" clId="{BA2C8582-D86F-41A2-ACD7-55DF3305AECD}" dt="2024-04-06T18:11:22.097" v="1" actId="26606"/>
          <pc:sldLayoutMkLst>
            <pc:docMk/>
            <pc:sldMasterMk cId="1484288193" sldId="2147483648"/>
            <pc:sldLayoutMk cId="554323693" sldId="2147483655"/>
          </pc:sldLayoutMkLst>
        </pc:sldLayoutChg>
        <pc:sldLayoutChg chg="del">
          <pc:chgData name="MUÑOZ RUIZ, JUAN" userId="fd5397e4-f9bb-43e9-a6ad-7343d6b34638" providerId="ADAL" clId="{BA2C8582-D86F-41A2-ACD7-55DF3305AECD}" dt="2024-04-06T18:11:22.097" v="1" actId="26606"/>
          <pc:sldLayoutMkLst>
            <pc:docMk/>
            <pc:sldMasterMk cId="1484288193" sldId="2147483648"/>
            <pc:sldLayoutMk cId="380366276" sldId="2147483656"/>
          </pc:sldLayoutMkLst>
        </pc:sldLayoutChg>
        <pc:sldLayoutChg chg="del">
          <pc:chgData name="MUÑOZ RUIZ, JUAN" userId="fd5397e4-f9bb-43e9-a6ad-7343d6b34638" providerId="ADAL" clId="{BA2C8582-D86F-41A2-ACD7-55DF3305AECD}" dt="2024-04-06T18:11:22.097" v="1" actId="26606"/>
          <pc:sldLayoutMkLst>
            <pc:docMk/>
            <pc:sldMasterMk cId="1484288193" sldId="2147483648"/>
            <pc:sldLayoutMk cId="907956932" sldId="2147483657"/>
          </pc:sldLayoutMkLst>
        </pc:sldLayoutChg>
        <pc:sldLayoutChg chg="del">
          <pc:chgData name="MUÑOZ RUIZ, JUAN" userId="fd5397e4-f9bb-43e9-a6ad-7343d6b34638" providerId="ADAL" clId="{BA2C8582-D86F-41A2-ACD7-55DF3305AECD}" dt="2024-04-06T18:11:22.097" v="1" actId="26606"/>
          <pc:sldLayoutMkLst>
            <pc:docMk/>
            <pc:sldMasterMk cId="1484288193" sldId="2147483648"/>
            <pc:sldLayoutMk cId="3360154689" sldId="2147483658"/>
          </pc:sldLayoutMkLst>
        </pc:sldLayoutChg>
        <pc:sldLayoutChg chg="del">
          <pc:chgData name="MUÑOZ RUIZ, JUAN" userId="fd5397e4-f9bb-43e9-a6ad-7343d6b34638" providerId="ADAL" clId="{BA2C8582-D86F-41A2-ACD7-55DF3305AECD}" dt="2024-04-06T18:11:22.097" v="1" actId="26606"/>
          <pc:sldLayoutMkLst>
            <pc:docMk/>
            <pc:sldMasterMk cId="1484288193" sldId="2147483648"/>
            <pc:sldLayoutMk cId="1453934986" sldId="2147483659"/>
          </pc:sldLayoutMkLst>
        </pc:sldLayoutChg>
      </pc:sldMasterChg>
      <pc:sldMasterChg chg="add del addSldLayout delSldLayout">
        <pc:chgData name="MUÑOZ RUIZ, JUAN" userId="fd5397e4-f9bb-43e9-a6ad-7343d6b34638" providerId="ADAL" clId="{BA2C8582-D86F-41A2-ACD7-55DF3305AECD}" dt="2024-04-06T18:14:52.072" v="130" actId="26606"/>
        <pc:sldMasterMkLst>
          <pc:docMk/>
          <pc:sldMasterMk cId="3333677501" sldId="2147483673"/>
        </pc:sldMasterMkLst>
        <pc:sldLayoutChg chg="add del">
          <pc:chgData name="MUÑOZ RUIZ, JUAN" userId="fd5397e4-f9bb-43e9-a6ad-7343d6b34638" providerId="ADAL" clId="{BA2C8582-D86F-41A2-ACD7-55DF3305AECD}" dt="2024-04-06T18:14:52.072" v="130" actId="26606"/>
          <pc:sldLayoutMkLst>
            <pc:docMk/>
            <pc:sldMasterMk cId="3333677501" sldId="2147483673"/>
            <pc:sldLayoutMk cId="3366876423" sldId="2147483662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72" v="130" actId="26606"/>
          <pc:sldLayoutMkLst>
            <pc:docMk/>
            <pc:sldMasterMk cId="3333677501" sldId="2147483673"/>
            <pc:sldLayoutMk cId="1259721400" sldId="2147483663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72" v="130" actId="26606"/>
          <pc:sldLayoutMkLst>
            <pc:docMk/>
            <pc:sldMasterMk cId="3333677501" sldId="2147483673"/>
            <pc:sldLayoutMk cId="2298244440" sldId="2147483664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72" v="130" actId="26606"/>
          <pc:sldLayoutMkLst>
            <pc:docMk/>
            <pc:sldMasterMk cId="3333677501" sldId="2147483673"/>
            <pc:sldLayoutMk cId="636313207" sldId="2147483665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72" v="130" actId="26606"/>
          <pc:sldLayoutMkLst>
            <pc:docMk/>
            <pc:sldMasterMk cId="3333677501" sldId="2147483673"/>
            <pc:sldLayoutMk cId="1827090420" sldId="2147483666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72" v="130" actId="26606"/>
          <pc:sldLayoutMkLst>
            <pc:docMk/>
            <pc:sldMasterMk cId="3333677501" sldId="2147483673"/>
            <pc:sldLayoutMk cId="3240882139" sldId="2147483667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72" v="130" actId="26606"/>
          <pc:sldLayoutMkLst>
            <pc:docMk/>
            <pc:sldMasterMk cId="3333677501" sldId="2147483673"/>
            <pc:sldLayoutMk cId="2296749258" sldId="2147483668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72" v="130" actId="26606"/>
          <pc:sldLayoutMkLst>
            <pc:docMk/>
            <pc:sldMasterMk cId="3333677501" sldId="2147483673"/>
            <pc:sldLayoutMk cId="3614782838" sldId="2147483669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72" v="130" actId="26606"/>
          <pc:sldLayoutMkLst>
            <pc:docMk/>
            <pc:sldMasterMk cId="3333677501" sldId="2147483673"/>
            <pc:sldLayoutMk cId="2900614456" sldId="2147483670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72" v="130" actId="26606"/>
          <pc:sldLayoutMkLst>
            <pc:docMk/>
            <pc:sldMasterMk cId="3333677501" sldId="2147483673"/>
            <pc:sldLayoutMk cId="3583546174" sldId="2147483671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72" v="130" actId="26606"/>
          <pc:sldLayoutMkLst>
            <pc:docMk/>
            <pc:sldMasterMk cId="3333677501" sldId="2147483673"/>
            <pc:sldLayoutMk cId="4084075210" sldId="2147483672"/>
          </pc:sldLayoutMkLst>
        </pc:sldLayoutChg>
      </pc:sldMasterChg>
      <pc:sldMasterChg chg="add del addSldLayout delSldLayout">
        <pc:chgData name="MUÑOZ RUIZ, JUAN" userId="fd5397e4-f9bb-43e9-a6ad-7343d6b34638" providerId="ADAL" clId="{BA2C8582-D86F-41A2-ACD7-55DF3305AECD}" dt="2024-04-06T18:14:52.041" v="129" actId="26606"/>
        <pc:sldMasterMkLst>
          <pc:docMk/>
          <pc:sldMasterMk cId="2972935690" sldId="2147483736"/>
        </pc:sldMasterMkLst>
        <pc:sldLayoutChg chg="add del">
          <pc:chgData name="MUÑOZ RUIZ, JUAN" userId="fd5397e4-f9bb-43e9-a6ad-7343d6b34638" providerId="ADAL" clId="{BA2C8582-D86F-41A2-ACD7-55DF3305AECD}" dt="2024-04-06T18:14:52.041" v="129" actId="26606"/>
          <pc:sldLayoutMkLst>
            <pc:docMk/>
            <pc:sldMasterMk cId="2972935690" sldId="2147483736"/>
            <pc:sldLayoutMk cId="3612109282" sldId="2147483725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41" v="129" actId="26606"/>
          <pc:sldLayoutMkLst>
            <pc:docMk/>
            <pc:sldMasterMk cId="2972935690" sldId="2147483736"/>
            <pc:sldLayoutMk cId="4180863904" sldId="2147483726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41" v="129" actId="26606"/>
          <pc:sldLayoutMkLst>
            <pc:docMk/>
            <pc:sldMasterMk cId="2972935690" sldId="2147483736"/>
            <pc:sldLayoutMk cId="102028877" sldId="2147483727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41" v="129" actId="26606"/>
          <pc:sldLayoutMkLst>
            <pc:docMk/>
            <pc:sldMasterMk cId="2972935690" sldId="2147483736"/>
            <pc:sldLayoutMk cId="4195430764" sldId="2147483728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41" v="129" actId="26606"/>
          <pc:sldLayoutMkLst>
            <pc:docMk/>
            <pc:sldMasterMk cId="2972935690" sldId="2147483736"/>
            <pc:sldLayoutMk cId="3785532083" sldId="2147483729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41" v="129" actId="26606"/>
          <pc:sldLayoutMkLst>
            <pc:docMk/>
            <pc:sldMasterMk cId="2972935690" sldId="2147483736"/>
            <pc:sldLayoutMk cId="709689534" sldId="2147483730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41" v="129" actId="26606"/>
          <pc:sldLayoutMkLst>
            <pc:docMk/>
            <pc:sldMasterMk cId="2972935690" sldId="2147483736"/>
            <pc:sldLayoutMk cId="3092686449" sldId="2147483731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41" v="129" actId="26606"/>
          <pc:sldLayoutMkLst>
            <pc:docMk/>
            <pc:sldMasterMk cId="2972935690" sldId="2147483736"/>
            <pc:sldLayoutMk cId="196649344" sldId="2147483732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41" v="129" actId="26606"/>
          <pc:sldLayoutMkLst>
            <pc:docMk/>
            <pc:sldMasterMk cId="2972935690" sldId="2147483736"/>
            <pc:sldLayoutMk cId="4258255007" sldId="2147483733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41" v="129" actId="26606"/>
          <pc:sldLayoutMkLst>
            <pc:docMk/>
            <pc:sldMasterMk cId="2972935690" sldId="2147483736"/>
            <pc:sldLayoutMk cId="2703139947" sldId="2147483734"/>
          </pc:sldLayoutMkLst>
        </pc:sldLayoutChg>
        <pc:sldLayoutChg chg="add del">
          <pc:chgData name="MUÑOZ RUIZ, JUAN" userId="fd5397e4-f9bb-43e9-a6ad-7343d6b34638" providerId="ADAL" clId="{BA2C8582-D86F-41A2-ACD7-55DF3305AECD}" dt="2024-04-06T18:14:52.041" v="129" actId="26606"/>
          <pc:sldLayoutMkLst>
            <pc:docMk/>
            <pc:sldMasterMk cId="2972935690" sldId="2147483736"/>
            <pc:sldLayoutMk cId="489106971" sldId="2147483735"/>
          </pc:sldLayoutMkLst>
        </pc:sldLayoutChg>
      </pc:sldMasterChg>
      <pc:sldMasterChg chg="add del addSldLayout delSldLayout">
        <pc:chgData name="MUÑOZ RUIZ, JUAN" userId="fd5397e4-f9bb-43e9-a6ad-7343d6b34638" providerId="ADAL" clId="{BA2C8582-D86F-41A2-ACD7-55DF3305AECD}" dt="2024-04-06T18:15:10.817" v="132" actId="26606"/>
        <pc:sldMasterMkLst>
          <pc:docMk/>
          <pc:sldMasterMk cId="3109623763" sldId="2147483749"/>
        </pc:sldMasterMkLst>
        <pc:sldLayoutChg chg="add del">
          <pc:chgData name="MUÑOZ RUIZ, JUAN" userId="fd5397e4-f9bb-43e9-a6ad-7343d6b34638" providerId="ADAL" clId="{BA2C8582-D86F-41A2-ACD7-55DF3305AECD}" dt="2024-04-06T18:15:10.817" v="132" actId="26606"/>
          <pc:sldLayoutMkLst>
            <pc:docMk/>
            <pc:sldMasterMk cId="3109623763" sldId="2147483749"/>
            <pc:sldLayoutMk cId="3033792935" sldId="2147483738"/>
          </pc:sldLayoutMkLst>
        </pc:sldLayoutChg>
        <pc:sldLayoutChg chg="add del">
          <pc:chgData name="MUÑOZ RUIZ, JUAN" userId="fd5397e4-f9bb-43e9-a6ad-7343d6b34638" providerId="ADAL" clId="{BA2C8582-D86F-41A2-ACD7-55DF3305AECD}" dt="2024-04-06T18:15:10.817" v="132" actId="26606"/>
          <pc:sldLayoutMkLst>
            <pc:docMk/>
            <pc:sldMasterMk cId="3109623763" sldId="2147483749"/>
            <pc:sldLayoutMk cId="3442567086" sldId="2147483739"/>
          </pc:sldLayoutMkLst>
        </pc:sldLayoutChg>
        <pc:sldLayoutChg chg="add del">
          <pc:chgData name="MUÑOZ RUIZ, JUAN" userId="fd5397e4-f9bb-43e9-a6ad-7343d6b34638" providerId="ADAL" clId="{BA2C8582-D86F-41A2-ACD7-55DF3305AECD}" dt="2024-04-06T18:15:10.817" v="132" actId="26606"/>
          <pc:sldLayoutMkLst>
            <pc:docMk/>
            <pc:sldMasterMk cId="3109623763" sldId="2147483749"/>
            <pc:sldLayoutMk cId="131287888" sldId="2147483740"/>
          </pc:sldLayoutMkLst>
        </pc:sldLayoutChg>
        <pc:sldLayoutChg chg="add del">
          <pc:chgData name="MUÑOZ RUIZ, JUAN" userId="fd5397e4-f9bb-43e9-a6ad-7343d6b34638" providerId="ADAL" clId="{BA2C8582-D86F-41A2-ACD7-55DF3305AECD}" dt="2024-04-06T18:15:10.817" v="132" actId="26606"/>
          <pc:sldLayoutMkLst>
            <pc:docMk/>
            <pc:sldMasterMk cId="3109623763" sldId="2147483749"/>
            <pc:sldLayoutMk cId="4294031194" sldId="2147483741"/>
          </pc:sldLayoutMkLst>
        </pc:sldLayoutChg>
        <pc:sldLayoutChg chg="add del">
          <pc:chgData name="MUÑOZ RUIZ, JUAN" userId="fd5397e4-f9bb-43e9-a6ad-7343d6b34638" providerId="ADAL" clId="{BA2C8582-D86F-41A2-ACD7-55DF3305AECD}" dt="2024-04-06T18:15:10.817" v="132" actId="26606"/>
          <pc:sldLayoutMkLst>
            <pc:docMk/>
            <pc:sldMasterMk cId="3109623763" sldId="2147483749"/>
            <pc:sldLayoutMk cId="1380796779" sldId="2147483742"/>
          </pc:sldLayoutMkLst>
        </pc:sldLayoutChg>
        <pc:sldLayoutChg chg="add del">
          <pc:chgData name="MUÑOZ RUIZ, JUAN" userId="fd5397e4-f9bb-43e9-a6ad-7343d6b34638" providerId="ADAL" clId="{BA2C8582-D86F-41A2-ACD7-55DF3305AECD}" dt="2024-04-06T18:15:10.817" v="132" actId="26606"/>
          <pc:sldLayoutMkLst>
            <pc:docMk/>
            <pc:sldMasterMk cId="3109623763" sldId="2147483749"/>
            <pc:sldLayoutMk cId="3965492594" sldId="2147483743"/>
          </pc:sldLayoutMkLst>
        </pc:sldLayoutChg>
        <pc:sldLayoutChg chg="add del">
          <pc:chgData name="MUÑOZ RUIZ, JUAN" userId="fd5397e4-f9bb-43e9-a6ad-7343d6b34638" providerId="ADAL" clId="{BA2C8582-D86F-41A2-ACD7-55DF3305AECD}" dt="2024-04-06T18:15:10.817" v="132" actId="26606"/>
          <pc:sldLayoutMkLst>
            <pc:docMk/>
            <pc:sldMasterMk cId="3109623763" sldId="2147483749"/>
            <pc:sldLayoutMk cId="1091305213" sldId="2147483744"/>
          </pc:sldLayoutMkLst>
        </pc:sldLayoutChg>
        <pc:sldLayoutChg chg="add del">
          <pc:chgData name="MUÑOZ RUIZ, JUAN" userId="fd5397e4-f9bb-43e9-a6ad-7343d6b34638" providerId="ADAL" clId="{BA2C8582-D86F-41A2-ACD7-55DF3305AECD}" dt="2024-04-06T18:15:10.817" v="132" actId="26606"/>
          <pc:sldLayoutMkLst>
            <pc:docMk/>
            <pc:sldMasterMk cId="3109623763" sldId="2147483749"/>
            <pc:sldLayoutMk cId="3290146205" sldId="2147483745"/>
          </pc:sldLayoutMkLst>
        </pc:sldLayoutChg>
        <pc:sldLayoutChg chg="add del">
          <pc:chgData name="MUÑOZ RUIZ, JUAN" userId="fd5397e4-f9bb-43e9-a6ad-7343d6b34638" providerId="ADAL" clId="{BA2C8582-D86F-41A2-ACD7-55DF3305AECD}" dt="2024-04-06T18:15:10.817" v="132" actId="26606"/>
          <pc:sldLayoutMkLst>
            <pc:docMk/>
            <pc:sldMasterMk cId="3109623763" sldId="2147483749"/>
            <pc:sldLayoutMk cId="3709855783" sldId="2147483746"/>
          </pc:sldLayoutMkLst>
        </pc:sldLayoutChg>
        <pc:sldLayoutChg chg="add del">
          <pc:chgData name="MUÑOZ RUIZ, JUAN" userId="fd5397e4-f9bb-43e9-a6ad-7343d6b34638" providerId="ADAL" clId="{BA2C8582-D86F-41A2-ACD7-55DF3305AECD}" dt="2024-04-06T18:15:10.817" v="132" actId="26606"/>
          <pc:sldLayoutMkLst>
            <pc:docMk/>
            <pc:sldMasterMk cId="3109623763" sldId="2147483749"/>
            <pc:sldLayoutMk cId="756665413" sldId="2147483747"/>
          </pc:sldLayoutMkLst>
        </pc:sldLayoutChg>
        <pc:sldLayoutChg chg="add del">
          <pc:chgData name="MUÑOZ RUIZ, JUAN" userId="fd5397e4-f9bb-43e9-a6ad-7343d6b34638" providerId="ADAL" clId="{BA2C8582-D86F-41A2-ACD7-55DF3305AECD}" dt="2024-04-06T18:15:10.817" v="132" actId="26606"/>
          <pc:sldLayoutMkLst>
            <pc:docMk/>
            <pc:sldMasterMk cId="3109623763" sldId="2147483749"/>
            <pc:sldLayoutMk cId="2487333588" sldId="2147483748"/>
          </pc:sldLayoutMkLst>
        </pc:sldLayoutChg>
      </pc:sldMasterChg>
      <pc:sldMasterChg chg="add del addSldLayout delSldLayout">
        <pc:chgData name="MUÑOZ RUIZ, JUAN" userId="fd5397e4-f9bb-43e9-a6ad-7343d6b34638" providerId="ADAL" clId="{BA2C8582-D86F-41A2-ACD7-55DF3305AECD}" dt="2024-04-06T18:16:38.906" v="175" actId="26606"/>
        <pc:sldMasterMkLst>
          <pc:docMk/>
          <pc:sldMasterMk cId="3839538514" sldId="2147483750"/>
        </pc:sldMasterMkLst>
        <pc:sldLayoutChg chg="add del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839538514" sldId="2147483750"/>
            <pc:sldLayoutMk cId="2145737238" sldId="2147483751"/>
          </pc:sldLayoutMkLst>
        </pc:sldLayoutChg>
        <pc:sldLayoutChg chg="add del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839538514" sldId="2147483750"/>
            <pc:sldLayoutMk cId="3019333307" sldId="2147483752"/>
          </pc:sldLayoutMkLst>
        </pc:sldLayoutChg>
        <pc:sldLayoutChg chg="add del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839538514" sldId="2147483750"/>
            <pc:sldLayoutMk cId="911011659" sldId="2147483753"/>
          </pc:sldLayoutMkLst>
        </pc:sldLayoutChg>
        <pc:sldLayoutChg chg="add del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839538514" sldId="2147483750"/>
            <pc:sldLayoutMk cId="1820046111" sldId="2147483754"/>
          </pc:sldLayoutMkLst>
        </pc:sldLayoutChg>
        <pc:sldLayoutChg chg="add del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839538514" sldId="2147483750"/>
            <pc:sldLayoutMk cId="1540846095" sldId="2147483755"/>
          </pc:sldLayoutMkLst>
        </pc:sldLayoutChg>
        <pc:sldLayoutChg chg="add del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839538514" sldId="2147483750"/>
            <pc:sldLayoutMk cId="2336897816" sldId="2147483756"/>
          </pc:sldLayoutMkLst>
        </pc:sldLayoutChg>
        <pc:sldLayoutChg chg="add del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839538514" sldId="2147483750"/>
            <pc:sldLayoutMk cId="1020997475" sldId="2147483757"/>
          </pc:sldLayoutMkLst>
        </pc:sldLayoutChg>
        <pc:sldLayoutChg chg="add del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839538514" sldId="2147483750"/>
            <pc:sldLayoutMk cId="2224337287" sldId="2147483758"/>
          </pc:sldLayoutMkLst>
        </pc:sldLayoutChg>
        <pc:sldLayoutChg chg="add del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839538514" sldId="2147483750"/>
            <pc:sldLayoutMk cId="1468511736" sldId="2147483759"/>
          </pc:sldLayoutMkLst>
        </pc:sldLayoutChg>
        <pc:sldLayoutChg chg="add del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839538514" sldId="2147483750"/>
            <pc:sldLayoutMk cId="926177860" sldId="2147483760"/>
          </pc:sldLayoutMkLst>
        </pc:sldLayoutChg>
        <pc:sldLayoutChg chg="add del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839538514" sldId="2147483750"/>
            <pc:sldLayoutMk cId="4253138374" sldId="2147483761"/>
          </pc:sldLayoutMkLst>
        </pc:sldLayoutChg>
      </pc:sldMasterChg>
      <pc:sldMasterChg chg="modSp add addSldLayout modSldLayout">
        <pc:chgData name="MUÑOZ RUIZ, JUAN" userId="fd5397e4-f9bb-43e9-a6ad-7343d6b34638" providerId="ADAL" clId="{BA2C8582-D86F-41A2-ACD7-55DF3305AECD}" dt="2024-04-07T07:28:38.325" v="998"/>
        <pc:sldMasterMkLst>
          <pc:docMk/>
          <pc:sldMasterMk cId="3649794873" sldId="2147483775"/>
        </pc:sldMasterMkLst>
        <pc:spChg chg="mod">
          <ac:chgData name="MUÑOZ RUIZ, JUAN" userId="fd5397e4-f9bb-43e9-a6ad-7343d6b34638" providerId="ADAL" clId="{BA2C8582-D86F-41A2-ACD7-55DF3305AECD}" dt="2024-04-07T07:28:38.325" v="998"/>
          <ac:spMkLst>
            <pc:docMk/>
            <pc:sldMasterMk cId="3649794873" sldId="2147483775"/>
            <ac:spMk id="2" creationId="{675B94C5-D205-4339-B029-5D0FD2E5F3DB}"/>
          </ac:spMkLst>
        </pc:spChg>
        <pc:spChg chg="mod">
          <ac:chgData name="MUÑOZ RUIZ, JUAN" userId="fd5397e4-f9bb-43e9-a6ad-7343d6b34638" providerId="ADAL" clId="{BA2C8582-D86F-41A2-ACD7-55DF3305AECD}" dt="2024-04-07T07:28:38.325" v="998"/>
          <ac:spMkLst>
            <pc:docMk/>
            <pc:sldMasterMk cId="3649794873" sldId="2147483775"/>
            <ac:spMk id="3" creationId="{C096DC5C-BD34-4CE4-8AA7-A6A4B9516F8F}"/>
          </ac:spMkLst>
        </pc:spChg>
        <pc:spChg chg="mod">
          <ac:chgData name="MUÑOZ RUIZ, JUAN" userId="fd5397e4-f9bb-43e9-a6ad-7343d6b34638" providerId="ADAL" clId="{BA2C8582-D86F-41A2-ACD7-55DF3305AECD}" dt="2024-04-07T07:28:38.325" v="998"/>
          <ac:spMkLst>
            <pc:docMk/>
            <pc:sldMasterMk cId="3649794873" sldId="2147483775"/>
            <ac:spMk id="4" creationId="{81F192A7-D622-449D-9FC2-48FDE4D690F1}"/>
          </ac:spMkLst>
        </pc:spChg>
        <pc:spChg chg="mod">
          <ac:chgData name="MUÑOZ RUIZ, JUAN" userId="fd5397e4-f9bb-43e9-a6ad-7343d6b34638" providerId="ADAL" clId="{BA2C8582-D86F-41A2-ACD7-55DF3305AECD}" dt="2024-04-07T07:28:38.325" v="998"/>
          <ac:spMkLst>
            <pc:docMk/>
            <pc:sldMasterMk cId="3649794873" sldId="2147483775"/>
            <ac:spMk id="5" creationId="{8435B93C-2BE9-4847-BFE5-D3CBCC6E948C}"/>
          </ac:spMkLst>
        </pc:spChg>
        <pc:spChg chg="mod">
          <ac:chgData name="MUÑOZ RUIZ, JUAN" userId="fd5397e4-f9bb-43e9-a6ad-7343d6b34638" providerId="ADAL" clId="{BA2C8582-D86F-41A2-ACD7-55DF3305AECD}" dt="2024-04-07T07:28:38.325" v="998"/>
          <ac:spMkLst>
            <pc:docMk/>
            <pc:sldMasterMk cId="3649794873" sldId="2147483775"/>
            <ac:spMk id="6" creationId="{ADF70A99-395E-4F22-8AAB-6C7EE743D7D5}"/>
          </ac:spMkLst>
        </pc:spChg>
        <pc:cxnChg chg="mod">
          <ac:chgData name="MUÑOZ RUIZ, JUAN" userId="fd5397e4-f9bb-43e9-a6ad-7343d6b34638" providerId="ADAL" clId="{BA2C8582-D86F-41A2-ACD7-55DF3305AECD}" dt="2024-04-07T07:28:38.325" v="998"/>
          <ac:cxnSpMkLst>
            <pc:docMk/>
            <pc:sldMasterMk cId="3649794873" sldId="2147483775"/>
            <ac:cxnSpMk id="21" creationId="{4436E0F2-A64B-471E-93C0-8DFE08CC57C8}"/>
          </ac:cxnSpMkLst>
        </pc:cxnChg>
        <pc:cxnChg chg="mod">
          <ac:chgData name="MUÑOZ RUIZ, JUAN" userId="fd5397e4-f9bb-43e9-a6ad-7343d6b34638" providerId="ADAL" clId="{BA2C8582-D86F-41A2-ACD7-55DF3305AECD}" dt="2024-04-07T07:28:38.325" v="998"/>
          <ac:cxnSpMkLst>
            <pc:docMk/>
            <pc:sldMasterMk cId="3649794873" sldId="2147483775"/>
            <ac:cxnSpMk id="22" creationId="{DC1E3AB1-2A8C-4607-9FAE-D8BDB280FE1A}"/>
          </ac:cxnSpMkLst>
        </pc:cxnChg>
        <pc:cxnChg chg="mod">
          <ac:chgData name="MUÑOZ RUIZ, JUAN" userId="fd5397e4-f9bb-43e9-a6ad-7343d6b34638" providerId="ADAL" clId="{BA2C8582-D86F-41A2-ACD7-55DF3305AECD}" dt="2024-04-07T07:28:38.325" v="998"/>
          <ac:cxnSpMkLst>
            <pc:docMk/>
            <pc:sldMasterMk cId="3649794873" sldId="2147483775"/>
            <ac:cxnSpMk id="23" creationId="{26D66059-832F-40B6-A35F-F56C8F38A1E7}"/>
          </ac:cxnSpMkLst>
        </pc:cxnChg>
        <pc:cxnChg chg="mod">
          <ac:chgData name="MUÑOZ RUIZ, JUAN" userId="fd5397e4-f9bb-43e9-a6ad-7343d6b34638" providerId="ADAL" clId="{BA2C8582-D86F-41A2-ACD7-55DF3305AECD}" dt="2024-04-07T07:28:38.325" v="998"/>
          <ac:cxnSpMkLst>
            <pc:docMk/>
            <pc:sldMasterMk cId="3649794873" sldId="2147483775"/>
            <ac:cxnSpMk id="24" creationId="{A515E2ED-7EA9-448D-83FA-54C3DF9723BD}"/>
          </ac:cxnSpMkLst>
        </pc:cxnChg>
        <pc:cxnChg chg="mod">
          <ac:chgData name="MUÑOZ RUIZ, JUAN" userId="fd5397e4-f9bb-43e9-a6ad-7343d6b34638" providerId="ADAL" clId="{BA2C8582-D86F-41A2-ACD7-55DF3305AECD}" dt="2024-04-07T07:28:38.325" v="998"/>
          <ac:cxnSpMkLst>
            <pc:docMk/>
            <pc:sldMasterMk cId="3649794873" sldId="2147483775"/>
            <ac:cxnSpMk id="25" creationId="{20595356-EABD-4767-AC9D-EA21FF115EC0}"/>
          </ac:cxnSpMkLst>
        </pc:cxnChg>
        <pc:cxnChg chg="mod">
          <ac:chgData name="MUÑOZ RUIZ, JUAN" userId="fd5397e4-f9bb-43e9-a6ad-7343d6b34638" providerId="ADAL" clId="{BA2C8582-D86F-41A2-ACD7-55DF3305AECD}" dt="2024-04-07T07:28:38.325" v="998"/>
          <ac:cxnSpMkLst>
            <pc:docMk/>
            <pc:sldMasterMk cId="3649794873" sldId="2147483775"/>
            <ac:cxnSpMk id="26" creationId="{28CD9F06-9628-469C-B788-A894E3E08281}"/>
          </ac:cxnSpMkLst>
        </pc:cxnChg>
        <pc:cxnChg chg="mod">
          <ac:chgData name="MUÑOZ RUIZ, JUAN" userId="fd5397e4-f9bb-43e9-a6ad-7343d6b34638" providerId="ADAL" clId="{BA2C8582-D86F-41A2-ACD7-55DF3305AECD}" dt="2024-04-07T07:28:38.325" v="998"/>
          <ac:cxnSpMkLst>
            <pc:docMk/>
            <pc:sldMasterMk cId="3649794873" sldId="2147483775"/>
            <ac:cxnSpMk id="27" creationId="{8550A431-0B61-421B-B4B7-24C0CFF0F938}"/>
          </ac:cxnSpMkLst>
        </pc:cxnChg>
        <pc:sldLayoutChg chg="add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649794873" sldId="2147483775"/>
            <pc:sldLayoutMk cId="869953983" sldId="2147483764"/>
          </pc:sldLayoutMkLst>
        </pc:sldLayoutChg>
        <pc:sldLayoutChg chg="modSp add">
          <pc:chgData name="MUÑOZ RUIZ, JUAN" userId="fd5397e4-f9bb-43e9-a6ad-7343d6b34638" providerId="ADAL" clId="{BA2C8582-D86F-41A2-ACD7-55DF3305AECD}" dt="2024-04-07T07:28:38.325" v="998"/>
          <pc:sldLayoutMkLst>
            <pc:docMk/>
            <pc:sldMasterMk cId="3649794873" sldId="2147483775"/>
            <pc:sldLayoutMk cId="1784490513" sldId="2147483765"/>
          </pc:sldLayoutMkLst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1784490513" sldId="2147483765"/>
              <ac:spMk id="2" creationId="{992CBE2C-9DAA-489D-AC88-15CBBA8A9BF7}"/>
            </ac:spMkLst>
          </pc:spChg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1784490513" sldId="2147483765"/>
              <ac:spMk id="3" creationId="{AEE124BE-E494-445A-A4FB-A2A8F28F0C1D}"/>
            </ac:spMkLst>
          </pc:spChg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1784490513" sldId="2147483765"/>
              <ac:spMk id="4" creationId="{4F2446DE-9A32-4774-9F7C-86678CA90EA2}"/>
            </ac:spMkLst>
          </pc:spChg>
        </pc:sldLayoutChg>
        <pc:sldLayoutChg chg="modSp add">
          <pc:chgData name="MUÑOZ RUIZ, JUAN" userId="fd5397e4-f9bb-43e9-a6ad-7343d6b34638" providerId="ADAL" clId="{BA2C8582-D86F-41A2-ACD7-55DF3305AECD}" dt="2024-04-07T07:28:38.325" v="998"/>
          <pc:sldLayoutMkLst>
            <pc:docMk/>
            <pc:sldMasterMk cId="3649794873" sldId="2147483775"/>
            <pc:sldLayoutMk cId="3716799645" sldId="2147483766"/>
          </pc:sldLayoutMkLst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3716799645" sldId="2147483766"/>
              <ac:spMk id="2" creationId="{4E0AE558-F89F-4688-94E5-77F37D49F1BB}"/>
            </ac:spMkLst>
          </pc:spChg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3716799645" sldId="2147483766"/>
              <ac:spMk id="3" creationId="{DBCD35AF-8CA2-49BB-BAE9-F29A0186EC62}"/>
            </ac:spMkLst>
          </pc:spChg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3716799645" sldId="2147483766"/>
              <ac:spMk id="4" creationId="{C05CAA98-55BD-4118-A8AF-D6030607842B}"/>
            </ac:spMkLst>
          </pc:spChg>
        </pc:sldLayoutChg>
        <pc:sldLayoutChg chg="add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649794873" sldId="2147483775"/>
            <pc:sldLayoutMk cId="950803326" sldId="2147483767"/>
          </pc:sldLayoutMkLst>
        </pc:sldLayoutChg>
        <pc:sldLayoutChg chg="add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649794873" sldId="2147483775"/>
            <pc:sldLayoutMk cId="82607479" sldId="2147483768"/>
          </pc:sldLayoutMkLst>
        </pc:sldLayoutChg>
        <pc:sldLayoutChg chg="modSp add">
          <pc:chgData name="MUÑOZ RUIZ, JUAN" userId="fd5397e4-f9bb-43e9-a6ad-7343d6b34638" providerId="ADAL" clId="{BA2C8582-D86F-41A2-ACD7-55DF3305AECD}" dt="2024-04-07T07:28:38.325" v="998"/>
          <pc:sldLayoutMkLst>
            <pc:docMk/>
            <pc:sldMasterMk cId="3649794873" sldId="2147483775"/>
            <pc:sldLayoutMk cId="3811228205" sldId="2147483769"/>
          </pc:sldLayoutMkLst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3811228205" sldId="2147483769"/>
              <ac:spMk id="2" creationId="{23333C6A-5417-40BD-BF7A-94058322377A}"/>
            </ac:spMkLst>
          </pc:spChg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3811228205" sldId="2147483769"/>
              <ac:spMk id="3" creationId="{443BCB45-B343-46F6-9718-AA0D68CED1FF}"/>
            </ac:spMkLst>
          </pc:spChg>
        </pc:sldLayoutChg>
        <pc:sldLayoutChg chg="modSp add">
          <pc:chgData name="MUÑOZ RUIZ, JUAN" userId="fd5397e4-f9bb-43e9-a6ad-7343d6b34638" providerId="ADAL" clId="{BA2C8582-D86F-41A2-ACD7-55DF3305AECD}" dt="2024-04-07T07:28:38.325" v="998"/>
          <pc:sldLayoutMkLst>
            <pc:docMk/>
            <pc:sldMasterMk cId="3649794873" sldId="2147483775"/>
            <pc:sldLayoutMk cId="1119098130" sldId="2147483770"/>
          </pc:sldLayoutMkLst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1119098130" sldId="2147483770"/>
              <ac:spMk id="2" creationId="{92BB0DB3-A8FF-4ABB-9E2E-D960422260EB}"/>
            </ac:spMkLst>
          </pc:spChg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1119098130" sldId="2147483770"/>
              <ac:spMk id="3" creationId="{8BEE0618-75D7-410F-859C-CDF53BC53E85}"/>
            </ac:spMkLst>
          </pc:spChg>
        </pc:sldLayoutChg>
        <pc:sldLayoutChg chg="add">
          <pc:chgData name="MUÑOZ RUIZ, JUAN" userId="fd5397e4-f9bb-43e9-a6ad-7343d6b34638" providerId="ADAL" clId="{BA2C8582-D86F-41A2-ACD7-55DF3305AECD}" dt="2024-04-06T18:16:38.906" v="175" actId="26606"/>
          <pc:sldLayoutMkLst>
            <pc:docMk/>
            <pc:sldMasterMk cId="3649794873" sldId="2147483775"/>
            <pc:sldLayoutMk cId="995427070" sldId="2147483771"/>
          </pc:sldLayoutMkLst>
        </pc:sldLayoutChg>
        <pc:sldLayoutChg chg="modSp add">
          <pc:chgData name="MUÑOZ RUIZ, JUAN" userId="fd5397e4-f9bb-43e9-a6ad-7343d6b34638" providerId="ADAL" clId="{BA2C8582-D86F-41A2-ACD7-55DF3305AECD}" dt="2024-04-07T07:28:38.325" v="998"/>
          <pc:sldLayoutMkLst>
            <pc:docMk/>
            <pc:sldMasterMk cId="3649794873" sldId="2147483775"/>
            <pc:sldLayoutMk cId="978374" sldId="2147483772"/>
          </pc:sldLayoutMkLst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978374" sldId="2147483772"/>
              <ac:spMk id="2" creationId="{310A1BE8-ECC1-4027-B16E-C7BECCA9DF45}"/>
            </ac:spMkLst>
          </pc:spChg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978374" sldId="2147483772"/>
              <ac:spMk id="3" creationId="{1246C7E1-471A-46AA-8068-98E68C0C207D}"/>
            </ac:spMkLst>
          </pc:spChg>
        </pc:sldLayoutChg>
        <pc:sldLayoutChg chg="modSp add">
          <pc:chgData name="MUÑOZ RUIZ, JUAN" userId="fd5397e4-f9bb-43e9-a6ad-7343d6b34638" providerId="ADAL" clId="{BA2C8582-D86F-41A2-ACD7-55DF3305AECD}" dt="2024-04-07T07:28:38.325" v="998"/>
          <pc:sldLayoutMkLst>
            <pc:docMk/>
            <pc:sldMasterMk cId="3649794873" sldId="2147483775"/>
            <pc:sldLayoutMk cId="726622847" sldId="2147483773"/>
          </pc:sldLayoutMkLst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726622847" sldId="2147483773"/>
              <ac:spMk id="3" creationId="{940831B3-A1FD-470C-BEEE-4CFB441502DD}"/>
            </ac:spMkLst>
          </pc:spChg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726622847" sldId="2147483773"/>
              <ac:spMk id="4" creationId="{01F34A17-C244-438C-9AE3-FB9B3CE3BD8F}"/>
            </ac:spMkLst>
          </pc:spChg>
        </pc:sldLayoutChg>
        <pc:sldLayoutChg chg="modSp add">
          <pc:chgData name="MUÑOZ RUIZ, JUAN" userId="fd5397e4-f9bb-43e9-a6ad-7343d6b34638" providerId="ADAL" clId="{BA2C8582-D86F-41A2-ACD7-55DF3305AECD}" dt="2024-04-07T07:28:38.325" v="998"/>
          <pc:sldLayoutMkLst>
            <pc:docMk/>
            <pc:sldMasterMk cId="3649794873" sldId="2147483775"/>
            <pc:sldLayoutMk cId="1910275821" sldId="2147483774"/>
          </pc:sldLayoutMkLst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1910275821" sldId="2147483774"/>
              <ac:spMk id="2" creationId="{DD97C843-C993-4E9C-80DD-3620816E56A9}"/>
            </ac:spMkLst>
          </pc:spChg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1910275821" sldId="2147483774"/>
              <ac:spMk id="3" creationId="{4D91A8E3-B066-4511-9C6E-A3435B64DD88}"/>
            </ac:spMkLst>
          </pc:spChg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1910275821" sldId="2147483774"/>
              <ac:spMk id="4" creationId="{46E86B63-4102-4802-94D7-F138F80F3E19}"/>
            </ac:spMkLst>
          </pc:spChg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1910275821" sldId="2147483774"/>
              <ac:spMk id="5" creationId="{9C924765-08A7-4A60-86DC-DC420F60BBAE}"/>
            </ac:spMkLst>
          </pc:spChg>
          <pc:spChg chg="mod">
            <ac:chgData name="MUÑOZ RUIZ, JUAN" userId="fd5397e4-f9bb-43e9-a6ad-7343d6b34638" providerId="ADAL" clId="{BA2C8582-D86F-41A2-ACD7-55DF3305AECD}" dt="2024-04-07T07:28:38.325" v="998"/>
            <ac:spMkLst>
              <pc:docMk/>
              <pc:sldMasterMk cId="3649794873" sldId="2147483775"/>
              <pc:sldLayoutMk cId="1910275821" sldId="2147483774"/>
              <ac:spMk id="6" creationId="{F4AA2795-EFB6-4000-8F25-FBB62646C0CD}"/>
            </ac:spMkLst>
          </pc:spChg>
        </pc:sldLayoutChg>
      </pc:sldMasterChg>
    </pc:docChg>
  </pc:docChgLst>
  <pc:docChgLst>
    <pc:chgData name="MUÑOZ RUIZ, JUAN" userId="fd5397e4-f9bb-43e9-a6ad-7343d6b34638" providerId="ADAL" clId="{43F23F25-53E0-4670-9483-D03586AF6D88}"/>
    <pc:docChg chg="undo custSel addSld modSld">
      <pc:chgData name="MUÑOZ RUIZ, JUAN" userId="fd5397e4-f9bb-43e9-a6ad-7343d6b34638" providerId="ADAL" clId="{43F23F25-53E0-4670-9483-D03586AF6D88}" dt="2024-04-17T09:52:58.422" v="743" actId="120"/>
      <pc:docMkLst>
        <pc:docMk/>
      </pc:docMkLst>
      <pc:sldChg chg="modSp">
        <pc:chgData name="MUÑOZ RUIZ, JUAN" userId="fd5397e4-f9bb-43e9-a6ad-7343d6b34638" providerId="ADAL" clId="{43F23F25-53E0-4670-9483-D03586AF6D88}" dt="2024-04-16T09:04:03.396" v="624" actId="20577"/>
        <pc:sldMkLst>
          <pc:docMk/>
          <pc:sldMk cId="3982250556" sldId="258"/>
        </pc:sldMkLst>
        <pc:graphicFrameChg chg="mod">
          <ac:chgData name="MUÑOZ RUIZ, JUAN" userId="fd5397e4-f9bb-43e9-a6ad-7343d6b34638" providerId="ADAL" clId="{43F23F25-53E0-4670-9483-D03586AF6D88}" dt="2024-04-16T09:04:03.396" v="624" actId="20577"/>
          <ac:graphicFrameMkLst>
            <pc:docMk/>
            <pc:sldMk cId="3982250556" sldId="258"/>
            <ac:graphicFrameMk id="12" creationId="{FE5E217F-893E-1DB3-8802-86129632C85F}"/>
          </ac:graphicFrameMkLst>
        </pc:graphicFrameChg>
      </pc:sldChg>
      <pc:sldChg chg="addSp delSp modSp mod">
        <pc:chgData name="MUÑOZ RUIZ, JUAN" userId="fd5397e4-f9bb-43e9-a6ad-7343d6b34638" providerId="ADAL" clId="{43F23F25-53E0-4670-9483-D03586AF6D88}" dt="2024-04-16T09:02:53.004" v="606" actId="20577"/>
        <pc:sldMkLst>
          <pc:docMk/>
          <pc:sldMk cId="3334534615" sldId="259"/>
        </pc:sldMkLst>
        <pc:spChg chg="add del mod">
          <ac:chgData name="MUÑOZ RUIZ, JUAN" userId="fd5397e4-f9bb-43e9-a6ad-7343d6b34638" providerId="ADAL" clId="{43F23F25-53E0-4670-9483-D03586AF6D88}" dt="2024-04-16T08:24:02.810" v="578" actId="26606"/>
          <ac:spMkLst>
            <pc:docMk/>
            <pc:sldMk cId="3334534615" sldId="259"/>
            <ac:spMk id="3" creationId="{4DE048B3-C6FE-C553-700F-BC405BCF611C}"/>
          </ac:spMkLst>
        </pc:spChg>
        <pc:graphicFrameChg chg="add del">
          <ac:chgData name="MUÑOZ RUIZ, JUAN" userId="fd5397e4-f9bb-43e9-a6ad-7343d6b34638" providerId="ADAL" clId="{43F23F25-53E0-4670-9483-D03586AF6D88}" dt="2024-04-16T08:23:45.426" v="571" actId="26606"/>
          <ac:graphicFrameMkLst>
            <pc:docMk/>
            <pc:sldMk cId="3334534615" sldId="259"/>
            <ac:graphicFrameMk id="2063" creationId="{65E07F31-5AE7-CC8E-7DEB-863A81DDD778}"/>
          </ac:graphicFrameMkLst>
        </pc:graphicFrameChg>
        <pc:graphicFrameChg chg="add del">
          <ac:chgData name="MUÑOZ RUIZ, JUAN" userId="fd5397e4-f9bb-43e9-a6ad-7343d6b34638" providerId="ADAL" clId="{43F23F25-53E0-4670-9483-D03586AF6D88}" dt="2024-04-16T08:23:46.754" v="573" actId="26606"/>
          <ac:graphicFrameMkLst>
            <pc:docMk/>
            <pc:sldMk cId="3334534615" sldId="259"/>
            <ac:graphicFrameMk id="2065" creationId="{84FBA3E1-1C63-F6F2-E19B-40CB7231CA85}"/>
          </ac:graphicFrameMkLst>
        </pc:graphicFrameChg>
        <pc:graphicFrameChg chg="add del">
          <ac:chgData name="MUÑOZ RUIZ, JUAN" userId="fd5397e4-f9bb-43e9-a6ad-7343d6b34638" providerId="ADAL" clId="{43F23F25-53E0-4670-9483-D03586AF6D88}" dt="2024-04-16T08:24:00.770" v="575" actId="26606"/>
          <ac:graphicFrameMkLst>
            <pc:docMk/>
            <pc:sldMk cId="3334534615" sldId="259"/>
            <ac:graphicFrameMk id="2067" creationId="{6A8F101B-93CD-3EE2-C210-4997D232241D}"/>
          </ac:graphicFrameMkLst>
        </pc:graphicFrameChg>
        <pc:graphicFrameChg chg="add del">
          <ac:chgData name="MUÑOZ RUIZ, JUAN" userId="fd5397e4-f9bb-43e9-a6ad-7343d6b34638" providerId="ADAL" clId="{43F23F25-53E0-4670-9483-D03586AF6D88}" dt="2024-04-16T08:24:02.810" v="577" actId="26606"/>
          <ac:graphicFrameMkLst>
            <pc:docMk/>
            <pc:sldMk cId="3334534615" sldId="259"/>
            <ac:graphicFrameMk id="2069" creationId="{415C0F92-D029-8DA6-8367-A9F5A626F946}"/>
          </ac:graphicFrameMkLst>
        </pc:graphicFrameChg>
        <pc:graphicFrameChg chg="add mod">
          <ac:chgData name="MUÑOZ RUIZ, JUAN" userId="fd5397e4-f9bb-43e9-a6ad-7343d6b34638" providerId="ADAL" clId="{43F23F25-53E0-4670-9483-D03586AF6D88}" dt="2024-04-16T09:02:53.004" v="606" actId="20577"/>
          <ac:graphicFrameMkLst>
            <pc:docMk/>
            <pc:sldMk cId="3334534615" sldId="259"/>
            <ac:graphicFrameMk id="2071" creationId="{65E07F31-5AE7-CC8E-7DEB-863A81DDD778}"/>
          </ac:graphicFrameMkLst>
        </pc:graphicFrameChg>
        <pc:picChg chg="mod">
          <ac:chgData name="MUÑOZ RUIZ, JUAN" userId="fd5397e4-f9bb-43e9-a6ad-7343d6b34638" providerId="ADAL" clId="{43F23F25-53E0-4670-9483-D03586AF6D88}" dt="2024-04-16T08:24:09.454" v="580" actId="27614"/>
          <ac:picMkLst>
            <pc:docMk/>
            <pc:sldMk cId="3334534615" sldId="259"/>
            <ac:picMk id="4" creationId="{B667FA51-DB77-B273-4528-8A21D1A7162A}"/>
          </ac:picMkLst>
        </pc:picChg>
      </pc:sldChg>
      <pc:sldChg chg="modSp">
        <pc:chgData name="MUÑOZ RUIZ, JUAN" userId="fd5397e4-f9bb-43e9-a6ad-7343d6b34638" providerId="ADAL" clId="{43F23F25-53E0-4670-9483-D03586AF6D88}" dt="2024-04-16T09:02:40.880" v="603" actId="20577"/>
        <pc:sldMkLst>
          <pc:docMk/>
          <pc:sldMk cId="2924458126" sldId="260"/>
        </pc:sldMkLst>
        <pc:graphicFrameChg chg="mod">
          <ac:chgData name="MUÑOZ RUIZ, JUAN" userId="fd5397e4-f9bb-43e9-a6ad-7343d6b34638" providerId="ADAL" clId="{43F23F25-53E0-4670-9483-D03586AF6D88}" dt="2024-04-16T09:02:40.880" v="603" actId="20577"/>
          <ac:graphicFrameMkLst>
            <pc:docMk/>
            <pc:sldMk cId="2924458126" sldId="260"/>
            <ac:graphicFrameMk id="3076" creationId="{390B9994-EAC4-1343-0EE7-A6A7CAE37596}"/>
          </ac:graphicFrameMkLst>
        </pc:graphicFrameChg>
      </pc:sldChg>
      <pc:sldChg chg="addSp delSp modSp mod setBg">
        <pc:chgData name="MUÑOZ RUIZ, JUAN" userId="fd5397e4-f9bb-43e9-a6ad-7343d6b34638" providerId="ADAL" clId="{43F23F25-53E0-4670-9483-D03586AF6D88}" dt="2024-04-16T09:03:36.596" v="620" actId="1076"/>
        <pc:sldMkLst>
          <pc:docMk/>
          <pc:sldMk cId="1065309249" sldId="261"/>
        </pc:sldMkLst>
        <pc:spChg chg="mod">
          <ac:chgData name="MUÑOZ RUIZ, JUAN" userId="fd5397e4-f9bb-43e9-a6ad-7343d6b34638" providerId="ADAL" clId="{43F23F25-53E0-4670-9483-D03586AF6D88}" dt="2024-04-16T09:03:36.596" v="620" actId="1076"/>
          <ac:spMkLst>
            <pc:docMk/>
            <pc:sldMk cId="1065309249" sldId="261"/>
            <ac:spMk id="2" creationId="{1C65DA7C-7ACF-BC9A-6E28-1A249A66C068}"/>
          </ac:spMkLst>
        </pc:spChg>
        <pc:spChg chg="add del">
          <ac:chgData name="MUÑOZ RUIZ, JUAN" userId="fd5397e4-f9bb-43e9-a6ad-7343d6b34638" providerId="ADAL" clId="{43F23F25-53E0-4670-9483-D03586AF6D88}" dt="2024-04-16T08:18:23.799" v="369" actId="26606"/>
          <ac:spMkLst>
            <pc:docMk/>
            <pc:sldMk cId="1065309249" sldId="261"/>
            <ac:spMk id="4104" creationId="{ED6B5EE9-8CCA-4AEF-A028-6BFFF440878D}"/>
          </ac:spMkLst>
        </pc:spChg>
        <pc:spChg chg="add">
          <ac:chgData name="MUÑOZ RUIZ, JUAN" userId="fd5397e4-f9bb-43e9-a6ad-7343d6b34638" providerId="ADAL" clId="{43F23F25-53E0-4670-9483-D03586AF6D88}" dt="2024-04-16T08:18:23.799" v="369" actId="26606"/>
          <ac:spMkLst>
            <pc:docMk/>
            <pc:sldMk cId="1065309249" sldId="261"/>
            <ac:spMk id="4116" creationId="{8590DAC5-BA81-4AF8-B0CA-D66712B3055B}"/>
          </ac:spMkLst>
        </pc:spChg>
        <pc:spChg chg="add">
          <ac:chgData name="MUÑOZ RUIZ, JUAN" userId="fd5397e4-f9bb-43e9-a6ad-7343d6b34638" providerId="ADAL" clId="{43F23F25-53E0-4670-9483-D03586AF6D88}" dt="2024-04-16T08:18:23.799" v="369" actId="26606"/>
          <ac:spMkLst>
            <pc:docMk/>
            <pc:sldMk cId="1065309249" sldId="261"/>
            <ac:spMk id="4118" creationId="{3BAB7E7E-14BD-4509-AD05-57C2EF74C149}"/>
          </ac:spMkLst>
        </pc:spChg>
        <pc:graphicFrameChg chg="mod ord modGraphic">
          <ac:chgData name="MUÑOZ RUIZ, JUAN" userId="fd5397e4-f9bb-43e9-a6ad-7343d6b34638" providerId="ADAL" clId="{43F23F25-53E0-4670-9483-D03586AF6D88}" dt="2024-04-16T09:02:49.809" v="605" actId="20577"/>
          <ac:graphicFrameMkLst>
            <pc:docMk/>
            <pc:sldMk cId="1065309249" sldId="261"/>
            <ac:graphicFrameMk id="4102" creationId="{5B290D50-F658-CC78-DC35-AA2C3B1E253F}"/>
          </ac:graphicFrameMkLst>
        </pc:graphicFrameChg>
        <pc:picChg chg="mod ord">
          <ac:chgData name="MUÑOZ RUIZ, JUAN" userId="fd5397e4-f9bb-43e9-a6ad-7343d6b34638" providerId="ADAL" clId="{43F23F25-53E0-4670-9483-D03586AF6D88}" dt="2024-04-16T08:18:34.347" v="374" actId="1076"/>
          <ac:picMkLst>
            <pc:docMk/>
            <pc:sldMk cId="1065309249" sldId="261"/>
            <ac:picMk id="4" creationId="{B667FA51-DB77-B273-4528-8A21D1A7162A}"/>
          </ac:picMkLst>
        </pc:picChg>
        <pc:picChg chg="mod">
          <ac:chgData name="MUÑOZ RUIZ, JUAN" userId="fd5397e4-f9bb-43e9-a6ad-7343d6b34638" providerId="ADAL" clId="{43F23F25-53E0-4670-9483-D03586AF6D88}" dt="2024-04-16T09:03:31.460" v="619" actId="1076"/>
          <ac:picMkLst>
            <pc:docMk/>
            <pc:sldMk cId="1065309249" sldId="261"/>
            <ac:picMk id="4100" creationId="{40FAE7E6-9C10-8B3A-453A-4EEF679F2ECA}"/>
          </ac:picMkLst>
        </pc:picChg>
        <pc:cxnChg chg="add del">
          <ac:chgData name="MUÑOZ RUIZ, JUAN" userId="fd5397e4-f9bb-43e9-a6ad-7343d6b34638" providerId="ADAL" clId="{43F23F25-53E0-4670-9483-D03586AF6D88}" dt="2024-04-16T08:18:23.799" v="369" actId="26606"/>
          <ac:cxnSpMkLst>
            <pc:docMk/>
            <pc:sldMk cId="1065309249" sldId="261"/>
            <ac:cxnSpMk id="4109" creationId="{604A0D0C-F198-4BA1-BF8F-4889553EA1E3}"/>
          </ac:cxnSpMkLst>
        </pc:cxnChg>
        <pc:cxnChg chg="add del">
          <ac:chgData name="MUÑOZ RUIZ, JUAN" userId="fd5397e4-f9bb-43e9-a6ad-7343d6b34638" providerId="ADAL" clId="{43F23F25-53E0-4670-9483-D03586AF6D88}" dt="2024-04-16T08:18:23.799" v="369" actId="26606"/>
          <ac:cxnSpMkLst>
            <pc:docMk/>
            <pc:sldMk cId="1065309249" sldId="261"/>
            <ac:cxnSpMk id="4111" creationId="{BA522AE4-6241-48C6-8428-0F59C80E335D}"/>
          </ac:cxnSpMkLst>
        </pc:cxnChg>
        <pc:cxnChg chg="add">
          <ac:chgData name="MUÑOZ RUIZ, JUAN" userId="fd5397e4-f9bb-43e9-a6ad-7343d6b34638" providerId="ADAL" clId="{43F23F25-53E0-4670-9483-D03586AF6D88}" dt="2024-04-16T08:18:23.799" v="369" actId="26606"/>
          <ac:cxnSpMkLst>
            <pc:docMk/>
            <pc:sldMk cId="1065309249" sldId="261"/>
            <ac:cxnSpMk id="4120" creationId="{4836AB60-5854-4E5A-BBFD-9E71A8600C21}"/>
          </ac:cxnSpMkLst>
        </pc:cxnChg>
      </pc:sldChg>
      <pc:sldChg chg="modSp">
        <pc:chgData name="MUÑOZ RUIZ, JUAN" userId="fd5397e4-f9bb-43e9-a6ad-7343d6b34638" providerId="ADAL" clId="{43F23F25-53E0-4670-9483-D03586AF6D88}" dt="2024-04-17T09:52:58.422" v="743" actId="120"/>
        <pc:sldMkLst>
          <pc:docMk/>
          <pc:sldMk cId="1510544750" sldId="262"/>
        </pc:sldMkLst>
        <pc:graphicFrameChg chg="mod">
          <ac:chgData name="MUÑOZ RUIZ, JUAN" userId="fd5397e4-f9bb-43e9-a6ad-7343d6b34638" providerId="ADAL" clId="{43F23F25-53E0-4670-9483-D03586AF6D88}" dt="2024-04-17T09:52:58.422" v="743" actId="120"/>
          <ac:graphicFrameMkLst>
            <pc:docMk/>
            <pc:sldMk cId="1510544750" sldId="262"/>
            <ac:graphicFrameMk id="8" creationId="{7843E0DA-1501-5BFB-7859-B5EC0130011B}"/>
          </ac:graphicFrameMkLst>
        </pc:graphicFrameChg>
      </pc:sldChg>
      <pc:sldChg chg="addSp delSp modSp mod">
        <pc:chgData name="MUÑOZ RUIZ, JUAN" userId="fd5397e4-f9bb-43e9-a6ad-7343d6b34638" providerId="ADAL" clId="{43F23F25-53E0-4670-9483-D03586AF6D88}" dt="2024-04-16T09:03:05.092" v="610" actId="20577"/>
        <pc:sldMkLst>
          <pc:docMk/>
          <pc:sldMk cId="103380735" sldId="264"/>
        </pc:sldMkLst>
        <pc:spChg chg="del">
          <ac:chgData name="MUÑOZ RUIZ, JUAN" userId="fd5397e4-f9bb-43e9-a6ad-7343d6b34638" providerId="ADAL" clId="{43F23F25-53E0-4670-9483-D03586AF6D88}" dt="2024-04-16T08:20:42.532" v="439" actId="26606"/>
          <ac:spMkLst>
            <pc:docMk/>
            <pc:sldMk cId="103380735" sldId="264"/>
            <ac:spMk id="3" creationId="{4DE048B3-C6FE-C553-700F-BC405BCF611C}"/>
          </ac:spMkLst>
        </pc:spChg>
        <pc:graphicFrameChg chg="add mod">
          <ac:chgData name="MUÑOZ RUIZ, JUAN" userId="fd5397e4-f9bb-43e9-a6ad-7343d6b34638" providerId="ADAL" clId="{43F23F25-53E0-4670-9483-D03586AF6D88}" dt="2024-04-16T09:03:05.092" v="610" actId="20577"/>
          <ac:graphicFrameMkLst>
            <pc:docMk/>
            <pc:sldMk cId="103380735" sldId="264"/>
            <ac:graphicFrameMk id="7183" creationId="{EA5FD844-534F-BBC4-94E0-729C0CFE65BE}"/>
          </ac:graphicFrameMkLst>
        </pc:graphicFrameChg>
      </pc:sldChg>
      <pc:sldChg chg="modSp">
        <pc:chgData name="MUÑOZ RUIZ, JUAN" userId="fd5397e4-f9bb-43e9-a6ad-7343d6b34638" providerId="ADAL" clId="{43F23F25-53E0-4670-9483-D03586AF6D88}" dt="2024-04-16T09:03:25.130" v="618" actId="20577"/>
        <pc:sldMkLst>
          <pc:docMk/>
          <pc:sldMk cId="1746477741" sldId="265"/>
        </pc:sldMkLst>
        <pc:graphicFrameChg chg="mod">
          <ac:chgData name="MUÑOZ RUIZ, JUAN" userId="fd5397e4-f9bb-43e9-a6ad-7343d6b34638" providerId="ADAL" clId="{43F23F25-53E0-4670-9483-D03586AF6D88}" dt="2024-04-16T09:03:25.130" v="618" actId="20577"/>
          <ac:graphicFrameMkLst>
            <pc:docMk/>
            <pc:sldMk cId="1746477741" sldId="265"/>
            <ac:graphicFrameMk id="4" creationId="{6DD4D731-86C5-EE95-FE39-00EA116E2854}"/>
          </ac:graphicFrameMkLst>
        </pc:graphicFrameChg>
      </pc:sldChg>
      <pc:sldChg chg="delSp modSp add mod">
        <pc:chgData name="MUÑOZ RUIZ, JUAN" userId="fd5397e4-f9bb-43e9-a6ad-7343d6b34638" providerId="ADAL" clId="{43F23F25-53E0-4670-9483-D03586AF6D88}" dt="2024-04-16T09:03:50.735" v="623" actId="20577"/>
        <pc:sldMkLst>
          <pc:docMk/>
          <pc:sldMk cId="473890914" sldId="267"/>
        </pc:sldMkLst>
        <pc:spChg chg="mod">
          <ac:chgData name="MUÑOZ RUIZ, JUAN" userId="fd5397e4-f9bb-43e9-a6ad-7343d6b34638" providerId="ADAL" clId="{43F23F25-53E0-4670-9483-D03586AF6D88}" dt="2024-04-12T10:53:52.814" v="22" actId="14100"/>
          <ac:spMkLst>
            <pc:docMk/>
            <pc:sldMk cId="473890914" sldId="267"/>
            <ac:spMk id="2" creationId="{2BB2AA0B-2DF5-D4AC-E61D-B0D38E290CD5}"/>
          </ac:spMkLst>
        </pc:spChg>
        <pc:spChg chg="mod">
          <ac:chgData name="MUÑOZ RUIZ, JUAN" userId="fd5397e4-f9bb-43e9-a6ad-7343d6b34638" providerId="ADAL" clId="{43F23F25-53E0-4670-9483-D03586AF6D88}" dt="2024-04-12T10:54:27.871" v="116" actId="20577"/>
          <ac:spMkLst>
            <pc:docMk/>
            <pc:sldMk cId="473890914" sldId="267"/>
            <ac:spMk id="6" creationId="{092D68DC-F6CE-2E35-5B3E-5D45744B16B0}"/>
          </ac:spMkLst>
        </pc:spChg>
        <pc:graphicFrameChg chg="mod">
          <ac:chgData name="MUÑOZ RUIZ, JUAN" userId="fd5397e4-f9bb-43e9-a6ad-7343d6b34638" providerId="ADAL" clId="{43F23F25-53E0-4670-9483-D03586AF6D88}" dt="2024-04-16T09:03:50.735" v="623" actId="20577"/>
          <ac:graphicFrameMkLst>
            <pc:docMk/>
            <pc:sldMk cId="473890914" sldId="267"/>
            <ac:graphicFrameMk id="1028" creationId="{BFEB848A-98C9-BCB7-2DD0-2A1FEA868048}"/>
          </ac:graphicFrameMkLst>
        </pc:graphicFrameChg>
        <pc:picChg chg="del">
          <ac:chgData name="MUÑOZ RUIZ, JUAN" userId="fd5397e4-f9bb-43e9-a6ad-7343d6b34638" providerId="ADAL" clId="{43F23F25-53E0-4670-9483-D03586AF6D88}" dt="2024-04-12T10:53:59.337" v="24" actId="478"/>
          <ac:picMkLst>
            <pc:docMk/>
            <pc:sldMk cId="473890914" sldId="267"/>
            <ac:picMk id="8194" creationId="{95041037-5668-9012-5F45-E54E34D94FF8}"/>
          </ac:picMkLst>
        </pc:picChg>
      </pc:sldChg>
      <pc:sldChg chg="modSp">
        <pc:chgData name="MUÑOZ RUIZ, JUAN" userId="fd5397e4-f9bb-43e9-a6ad-7343d6b34638" providerId="ADAL" clId="{43F23F25-53E0-4670-9483-D03586AF6D88}" dt="2024-04-16T09:04:13.362" v="626" actId="20577"/>
        <pc:sldMkLst>
          <pc:docMk/>
          <pc:sldMk cId="705430044" sldId="269"/>
        </pc:sldMkLst>
        <pc:graphicFrameChg chg="mod">
          <ac:chgData name="MUÑOZ RUIZ, JUAN" userId="fd5397e4-f9bb-43e9-a6ad-7343d6b34638" providerId="ADAL" clId="{43F23F25-53E0-4670-9483-D03586AF6D88}" dt="2024-04-16T09:04:13.362" v="626" actId="20577"/>
          <ac:graphicFrameMkLst>
            <pc:docMk/>
            <pc:sldMk cId="705430044" sldId="269"/>
            <ac:graphicFrameMk id="10" creationId="{9BB29D3E-727E-EFEA-A095-9867C0114A1A}"/>
          </ac:graphicFrameMkLst>
        </pc:graphicFrameChg>
      </pc:sldChg>
      <pc:sldChg chg="modSp mod">
        <pc:chgData name="MUÑOZ RUIZ, JUAN" userId="fd5397e4-f9bb-43e9-a6ad-7343d6b34638" providerId="ADAL" clId="{43F23F25-53E0-4670-9483-D03586AF6D88}" dt="2024-04-16T09:04:24.900" v="627" actId="1076"/>
        <pc:sldMkLst>
          <pc:docMk/>
          <pc:sldMk cId="2849425340" sldId="270"/>
        </pc:sldMkLst>
        <pc:picChg chg="mod">
          <ac:chgData name="MUÑOZ RUIZ, JUAN" userId="fd5397e4-f9bb-43e9-a6ad-7343d6b34638" providerId="ADAL" clId="{43F23F25-53E0-4670-9483-D03586AF6D88}" dt="2024-04-16T09:04:24.900" v="627" actId="1076"/>
          <ac:picMkLst>
            <pc:docMk/>
            <pc:sldMk cId="2849425340" sldId="270"/>
            <ac:picMk id="5" creationId="{237E5EAE-50CE-2221-75BE-9784DF7B1187}"/>
          </ac:picMkLst>
        </pc:picChg>
      </pc:sldChg>
      <pc:sldChg chg="addSp delSp modSp add mod">
        <pc:chgData name="MUÑOZ RUIZ, JUAN" userId="fd5397e4-f9bb-43e9-a6ad-7343d6b34638" providerId="ADAL" clId="{43F23F25-53E0-4670-9483-D03586AF6D88}" dt="2024-04-16T08:02:44.793" v="168" actId="1076"/>
        <pc:sldMkLst>
          <pc:docMk/>
          <pc:sldMk cId="1697865149" sldId="271"/>
        </pc:sldMkLst>
        <pc:spChg chg="del">
          <ac:chgData name="MUÑOZ RUIZ, JUAN" userId="fd5397e4-f9bb-43e9-a6ad-7343d6b34638" providerId="ADAL" clId="{43F23F25-53E0-4670-9483-D03586AF6D88}" dt="2024-04-16T08:00:39.871" v="120" actId="478"/>
          <ac:spMkLst>
            <pc:docMk/>
            <pc:sldMk cId="1697865149" sldId="271"/>
            <ac:spMk id="2" creationId="{2BB2AA0B-2DF5-D4AC-E61D-B0D38E290CD5}"/>
          </ac:spMkLst>
        </pc:spChg>
        <pc:spChg chg="add del mod">
          <ac:chgData name="MUÑOZ RUIZ, JUAN" userId="fd5397e4-f9bb-43e9-a6ad-7343d6b34638" providerId="ADAL" clId="{43F23F25-53E0-4670-9483-D03586AF6D88}" dt="2024-04-16T08:00:43.203" v="122" actId="478"/>
          <ac:spMkLst>
            <pc:docMk/>
            <pc:sldMk cId="1697865149" sldId="271"/>
            <ac:spMk id="4" creationId="{4049093C-48CF-D653-1192-D368E7DB45CE}"/>
          </ac:spMkLst>
        </pc:spChg>
        <pc:spChg chg="add del mod">
          <ac:chgData name="MUÑOZ RUIZ, JUAN" userId="fd5397e4-f9bb-43e9-a6ad-7343d6b34638" providerId="ADAL" clId="{43F23F25-53E0-4670-9483-D03586AF6D88}" dt="2024-04-16T08:00:41.375" v="121" actId="478"/>
          <ac:spMkLst>
            <pc:docMk/>
            <pc:sldMk cId="1697865149" sldId="271"/>
            <ac:spMk id="7" creationId="{830DF1FB-2F88-8BEC-F78D-9795FC81D75E}"/>
          </ac:spMkLst>
        </pc:spChg>
        <pc:spChg chg="add mod">
          <ac:chgData name="MUÑOZ RUIZ, JUAN" userId="fd5397e4-f9bb-43e9-a6ad-7343d6b34638" providerId="ADAL" clId="{43F23F25-53E0-4670-9483-D03586AF6D88}" dt="2024-04-16T08:02:44.793" v="168" actId="1076"/>
          <ac:spMkLst>
            <pc:docMk/>
            <pc:sldMk cId="1697865149" sldId="271"/>
            <ac:spMk id="12" creationId="{237350EB-D2B2-717C-E5D4-861FC0CC43D3}"/>
          </ac:spMkLst>
        </pc:spChg>
        <pc:graphicFrameChg chg="del mod">
          <ac:chgData name="MUÑOZ RUIZ, JUAN" userId="fd5397e4-f9bb-43e9-a6ad-7343d6b34638" providerId="ADAL" clId="{43F23F25-53E0-4670-9483-D03586AF6D88}" dt="2024-04-16T08:00:37.887" v="119" actId="478"/>
          <ac:graphicFrameMkLst>
            <pc:docMk/>
            <pc:sldMk cId="1697865149" sldId="271"/>
            <ac:graphicFrameMk id="1028" creationId="{BFEB848A-98C9-BCB7-2DD0-2A1FEA868048}"/>
          </ac:graphicFrameMkLst>
        </pc:graphicFrameChg>
        <pc:picChg chg="mod">
          <ac:chgData name="MUÑOZ RUIZ, JUAN" userId="fd5397e4-f9bb-43e9-a6ad-7343d6b34638" providerId="ADAL" clId="{43F23F25-53E0-4670-9483-D03586AF6D88}" dt="2024-04-16T08:01:04.529" v="129" actId="1076"/>
          <ac:picMkLst>
            <pc:docMk/>
            <pc:sldMk cId="1697865149" sldId="271"/>
            <ac:picMk id="5" creationId="{237E5EAE-50CE-2221-75BE-9784DF7B1187}"/>
          </ac:picMkLst>
        </pc:picChg>
        <pc:picChg chg="add del mod">
          <ac:chgData name="MUÑOZ RUIZ, JUAN" userId="fd5397e4-f9bb-43e9-a6ad-7343d6b34638" providerId="ADAL" clId="{43F23F25-53E0-4670-9483-D03586AF6D88}" dt="2024-04-16T08:02:01.550" v="130" actId="478"/>
          <ac:picMkLst>
            <pc:docMk/>
            <pc:sldMk cId="1697865149" sldId="271"/>
            <ac:picMk id="9" creationId="{26FE15C1-2D3C-6896-5483-4223ED4E10CA}"/>
          </ac:picMkLst>
        </pc:picChg>
        <pc:picChg chg="add mod">
          <ac:chgData name="MUÑOZ RUIZ, JUAN" userId="fd5397e4-f9bb-43e9-a6ad-7343d6b34638" providerId="ADAL" clId="{43F23F25-53E0-4670-9483-D03586AF6D88}" dt="2024-04-16T08:02:11.209" v="133" actId="1076"/>
          <ac:picMkLst>
            <pc:docMk/>
            <pc:sldMk cId="1697865149" sldId="271"/>
            <ac:picMk id="11" creationId="{087BCC55-E93C-0387-D04F-F9894089335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svg"/><Relationship Id="rId1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2.svg"/><Relationship Id="rId1" Type="http://schemas.openxmlformats.org/officeDocument/2006/relationships/image" Target="../media/image14.png"/><Relationship Id="rId6" Type="http://schemas.openxmlformats.org/officeDocument/2006/relationships/image" Target="../media/image26.svg"/><Relationship Id="rId5" Type="http://schemas.openxmlformats.org/officeDocument/2006/relationships/image" Target="../media/image16.png"/><Relationship Id="rId4" Type="http://schemas.openxmlformats.org/officeDocument/2006/relationships/image" Target="../media/image2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svg"/><Relationship Id="rId1" Type="http://schemas.openxmlformats.org/officeDocument/2006/relationships/image" Target="../media/image19.png"/><Relationship Id="rId6" Type="http://schemas.openxmlformats.org/officeDocument/2006/relationships/image" Target="../media/image33.svg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" Type="http://schemas.openxmlformats.org/officeDocument/2006/relationships/image" Target="../media/image22.png"/><Relationship Id="rId6" Type="http://schemas.openxmlformats.org/officeDocument/2006/relationships/image" Target="../media/image39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svg"/><Relationship Id="rId1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2.svg"/><Relationship Id="rId1" Type="http://schemas.openxmlformats.org/officeDocument/2006/relationships/image" Target="../media/image14.png"/><Relationship Id="rId6" Type="http://schemas.openxmlformats.org/officeDocument/2006/relationships/image" Target="../media/image26.svg"/><Relationship Id="rId5" Type="http://schemas.openxmlformats.org/officeDocument/2006/relationships/image" Target="../media/image16.png"/><Relationship Id="rId4" Type="http://schemas.openxmlformats.org/officeDocument/2006/relationships/image" Target="../media/image2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svg"/><Relationship Id="rId1" Type="http://schemas.openxmlformats.org/officeDocument/2006/relationships/image" Target="../media/image19.png"/><Relationship Id="rId6" Type="http://schemas.openxmlformats.org/officeDocument/2006/relationships/image" Target="../media/image33.svg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" Type="http://schemas.openxmlformats.org/officeDocument/2006/relationships/image" Target="../media/image22.png"/><Relationship Id="rId6" Type="http://schemas.openxmlformats.org/officeDocument/2006/relationships/image" Target="../media/image39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2C536-5973-46FF-8C03-82C739F96F0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996EA-0031-4911-B54A-02129D15769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Organizar la gestión de estancias en Empresas.</a:t>
          </a:r>
          <a:endParaRPr lang="en-US" dirty="0"/>
        </a:p>
      </dgm:t>
    </dgm:pt>
    <dgm:pt modelId="{A4A9A7B3-0719-4659-8861-977B2BF9A13F}" type="parTrans" cxnId="{8D23401A-A74D-4117-AE76-7C8F0D5F60F9}">
      <dgm:prSet/>
      <dgm:spPr/>
      <dgm:t>
        <a:bodyPr/>
        <a:lstStyle/>
        <a:p>
          <a:endParaRPr lang="en-US"/>
        </a:p>
      </dgm:t>
    </dgm:pt>
    <dgm:pt modelId="{63BEF0C1-7804-4F2B-9F47-8FC6D33BCF12}" type="sibTrans" cxnId="{8D23401A-A74D-4117-AE76-7C8F0D5F60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4045B2C-4471-4A3D-AA21-594AAA0B76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100" dirty="0"/>
            <a:t>Comunicación entre compañeros.</a:t>
          </a:r>
          <a:endParaRPr lang="en-US" sz="2100" dirty="0"/>
        </a:p>
      </dgm:t>
    </dgm:pt>
    <dgm:pt modelId="{A37E297E-58BC-4D0C-894A-E0A6604BD20C}" type="parTrans" cxnId="{246B8F6F-F6A6-4A77-B9EC-CAF2BF4D06BC}">
      <dgm:prSet/>
      <dgm:spPr/>
      <dgm:t>
        <a:bodyPr/>
        <a:lstStyle/>
        <a:p>
          <a:endParaRPr lang="en-US"/>
        </a:p>
      </dgm:t>
    </dgm:pt>
    <dgm:pt modelId="{59A06706-8C81-4D18-A151-6481EBE54360}" type="sibTrans" cxnId="{246B8F6F-F6A6-4A77-B9EC-CAF2BF4D06B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75EE655-385F-48BC-9BAA-057E7C813E0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Documentación accesible para los interesados.</a:t>
          </a:r>
          <a:endParaRPr lang="en-US" dirty="0"/>
        </a:p>
      </dgm:t>
    </dgm:pt>
    <dgm:pt modelId="{0E2AD53E-FF41-4592-AFE6-617EDF182297}" type="parTrans" cxnId="{A6B4ABF9-F175-4D99-A5A5-4AA176BF7064}">
      <dgm:prSet/>
      <dgm:spPr/>
      <dgm:t>
        <a:bodyPr/>
        <a:lstStyle/>
        <a:p>
          <a:endParaRPr lang="en-US"/>
        </a:p>
      </dgm:t>
    </dgm:pt>
    <dgm:pt modelId="{5BEA944A-B3FF-4163-A419-C4BCE45CE9B5}" type="sibTrans" cxnId="{A6B4ABF9-F175-4D99-A5A5-4AA176BF706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B3CABDB-6D9E-4D72-807F-0C29C325B1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 err="1"/>
            <a:t>Mejorar</a:t>
          </a:r>
          <a:r>
            <a:rPr lang="en-US" sz="2100" dirty="0"/>
            <a:t> </a:t>
          </a:r>
          <a:r>
            <a:rPr lang="en-US" sz="2100" dirty="0" err="1"/>
            <a:t>los</a:t>
          </a:r>
          <a:r>
            <a:rPr lang="en-US" sz="2100" dirty="0"/>
            <a:t> </a:t>
          </a:r>
          <a:r>
            <a:rPr lang="en-US" sz="2100" dirty="0" err="1"/>
            <a:t>tiempos</a:t>
          </a:r>
          <a:endParaRPr lang="en-US" sz="2100" dirty="0"/>
        </a:p>
        <a:p>
          <a:pPr>
            <a:lnSpc>
              <a:spcPct val="100000"/>
            </a:lnSpc>
          </a:pPr>
          <a:r>
            <a:rPr lang="en-US" sz="2100" dirty="0"/>
            <a:t>de </a:t>
          </a:r>
          <a:r>
            <a:rPr lang="en-US" sz="2100" dirty="0" err="1"/>
            <a:t>trabajo</a:t>
          </a:r>
          <a:r>
            <a:rPr lang="en-US" sz="2100" dirty="0"/>
            <a:t>.</a:t>
          </a:r>
        </a:p>
      </dgm:t>
    </dgm:pt>
    <dgm:pt modelId="{4C6BFB6C-2DFF-45DC-8BC2-71A668B88FE8}" type="parTrans" cxnId="{07B94D1C-C129-4E04-9CC0-1EC93F0EA68A}">
      <dgm:prSet/>
      <dgm:spPr/>
      <dgm:t>
        <a:bodyPr/>
        <a:lstStyle/>
        <a:p>
          <a:endParaRPr lang="en-US"/>
        </a:p>
      </dgm:t>
    </dgm:pt>
    <dgm:pt modelId="{7078A7B7-CFB8-4761-B287-494BF34010E3}" type="sibTrans" cxnId="{07B94D1C-C129-4E04-9CC0-1EC93F0EA6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4B7E8A-7171-4D48-9747-8D5740E8F76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Reparto de  funciones y </a:t>
          </a:r>
        </a:p>
        <a:p>
          <a:pPr>
            <a:lnSpc>
              <a:spcPct val="100000"/>
            </a:lnSpc>
          </a:pPr>
          <a:r>
            <a:rPr lang="es-ES" dirty="0"/>
            <a:t>responsabilidades</a:t>
          </a:r>
          <a:endParaRPr lang="en-US" dirty="0"/>
        </a:p>
      </dgm:t>
    </dgm:pt>
    <dgm:pt modelId="{3BAA8E7B-D262-4896-9064-097B37605448}" type="parTrans" cxnId="{18CFA7DF-94E9-467E-8296-EC587ED858E2}">
      <dgm:prSet/>
      <dgm:spPr/>
      <dgm:t>
        <a:bodyPr/>
        <a:lstStyle/>
        <a:p>
          <a:endParaRPr lang="en-US"/>
        </a:p>
      </dgm:t>
    </dgm:pt>
    <dgm:pt modelId="{33668F37-5E4B-489C-B76A-F15A6DC11D7B}" type="sibTrans" cxnId="{18CFA7DF-94E9-467E-8296-EC587ED858E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113F50-8805-4C2A-A2A0-D0D04E298D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100" dirty="0"/>
            <a:t>Digitalizar </a:t>
          </a:r>
        </a:p>
        <a:p>
          <a:pPr>
            <a:lnSpc>
              <a:spcPct val="100000"/>
            </a:lnSpc>
          </a:pPr>
          <a:r>
            <a:rPr lang="es-ES" sz="2100" dirty="0"/>
            <a:t>el sistema.</a:t>
          </a:r>
          <a:endParaRPr lang="en-US" sz="2100" dirty="0"/>
        </a:p>
      </dgm:t>
    </dgm:pt>
    <dgm:pt modelId="{A589C129-1C6E-4CB1-9A8A-F97810D38CE3}" type="parTrans" cxnId="{EC4BF028-B5E0-43EE-9413-25C133D57AC6}">
      <dgm:prSet/>
      <dgm:spPr/>
      <dgm:t>
        <a:bodyPr/>
        <a:lstStyle/>
        <a:p>
          <a:endParaRPr lang="en-US"/>
        </a:p>
      </dgm:t>
    </dgm:pt>
    <dgm:pt modelId="{AF3D9D71-7271-4DA3-82F9-4DAFC06A7131}" type="sibTrans" cxnId="{EC4BF028-B5E0-43EE-9413-25C133D57AC6}">
      <dgm:prSet/>
      <dgm:spPr/>
      <dgm:t>
        <a:bodyPr/>
        <a:lstStyle/>
        <a:p>
          <a:endParaRPr lang="en-US"/>
        </a:p>
      </dgm:t>
    </dgm:pt>
    <dgm:pt modelId="{7A878E03-1AD3-43AE-9723-73A674FD85F8}" type="pres">
      <dgm:prSet presAssocID="{1392C536-5973-46FF-8C03-82C739F96F0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8078E4-7163-4B1A-8624-B487E63E42E8}" type="pres">
      <dgm:prSet presAssocID="{1392C536-5973-46FF-8C03-82C739F96F0C}" presName="container" presStyleCnt="0">
        <dgm:presLayoutVars>
          <dgm:dir/>
          <dgm:resizeHandles val="exact"/>
        </dgm:presLayoutVars>
      </dgm:prSet>
      <dgm:spPr/>
    </dgm:pt>
    <dgm:pt modelId="{C23BD9EF-3795-4C83-A855-887020F9C59D}" type="pres">
      <dgm:prSet presAssocID="{487996EA-0031-4911-B54A-02129D157694}" presName="compNode" presStyleCnt="0"/>
      <dgm:spPr/>
    </dgm:pt>
    <dgm:pt modelId="{B54C9C08-A08F-46F5-BBAA-C7096B23DF5A}" type="pres">
      <dgm:prSet presAssocID="{487996EA-0031-4911-B54A-02129D157694}" presName="iconBgRect" presStyleLbl="bgShp" presStyleIdx="0" presStyleCnt="6"/>
      <dgm:spPr/>
    </dgm:pt>
    <dgm:pt modelId="{1E508A46-CD6F-41E4-8EFC-FC567D5B15C1}" type="pres">
      <dgm:prSet presAssocID="{487996EA-0031-4911-B54A-02129D157694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Jerarquía"/>
        </a:ext>
      </dgm:extLst>
    </dgm:pt>
    <dgm:pt modelId="{97FD668F-EE70-48A8-B00F-A5D070E0AB3B}" type="pres">
      <dgm:prSet presAssocID="{487996EA-0031-4911-B54A-02129D157694}" presName="spaceRect" presStyleCnt="0"/>
      <dgm:spPr/>
    </dgm:pt>
    <dgm:pt modelId="{9690E90E-11CB-4261-B7A7-8141205D3049}" type="pres">
      <dgm:prSet presAssocID="{487996EA-0031-4911-B54A-02129D157694}" presName="textRect" presStyleLbl="revTx" presStyleIdx="0" presStyleCnt="6" custLinFactNeighborX="-422" custLinFactNeighborY="10949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D2204BC8-DCAA-4FAC-A543-616E04A44CFD}" type="pres">
      <dgm:prSet presAssocID="{63BEF0C1-7804-4F2B-9F47-8FC6D33BCF1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C4F3FDD-F754-4981-BEF2-94829F6A3918}" type="pres">
      <dgm:prSet presAssocID="{24045B2C-4471-4A3D-AA21-594AAA0B76EB}" presName="compNode" presStyleCnt="0"/>
      <dgm:spPr/>
    </dgm:pt>
    <dgm:pt modelId="{28D64641-6008-456E-8835-AE5519FB3067}" type="pres">
      <dgm:prSet presAssocID="{24045B2C-4471-4A3D-AA21-594AAA0B76EB}" presName="iconBgRect" presStyleLbl="bgShp" presStyleIdx="1" presStyleCnt="6"/>
      <dgm:spPr/>
    </dgm:pt>
    <dgm:pt modelId="{A32DB676-F5DC-4CF2-90DF-992839105088}" type="pres">
      <dgm:prSet presAssocID="{24045B2C-4471-4A3D-AA21-594AAA0B76EB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6D204312-36FE-4DCF-B114-2B58F43B59B7}" type="pres">
      <dgm:prSet presAssocID="{24045B2C-4471-4A3D-AA21-594AAA0B76EB}" presName="spaceRect" presStyleCnt="0"/>
      <dgm:spPr/>
    </dgm:pt>
    <dgm:pt modelId="{5A1CF9FF-8C6D-480D-BAD3-2A535F532790}" type="pres">
      <dgm:prSet presAssocID="{24045B2C-4471-4A3D-AA21-594AAA0B76EB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D454C844-A72D-4D2E-A237-F30A46D6F38F}" type="pres">
      <dgm:prSet presAssocID="{59A06706-8C81-4D18-A151-6481EBE5436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59E93ED-9355-4E3B-A5DD-171AA1D7E8B1}" type="pres">
      <dgm:prSet presAssocID="{575EE655-385F-48BC-9BAA-057E7C813E08}" presName="compNode" presStyleCnt="0"/>
      <dgm:spPr/>
    </dgm:pt>
    <dgm:pt modelId="{886EDEFC-94BD-4337-93E2-FAF06F2D5A01}" type="pres">
      <dgm:prSet presAssocID="{575EE655-385F-48BC-9BAA-057E7C813E08}" presName="iconBgRect" presStyleLbl="bgShp" presStyleIdx="2" presStyleCnt="6"/>
      <dgm:spPr/>
    </dgm:pt>
    <dgm:pt modelId="{539C99F1-6058-4542-8573-BB98814CAE86}" type="pres">
      <dgm:prSet presAssocID="{575EE655-385F-48BC-9BAA-057E7C813E08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223FE4CA-9379-449D-B255-22F739E4FC6F}" type="pres">
      <dgm:prSet presAssocID="{575EE655-385F-48BC-9BAA-057E7C813E08}" presName="spaceRect" presStyleCnt="0"/>
      <dgm:spPr/>
    </dgm:pt>
    <dgm:pt modelId="{A2E23CEE-7CF2-4296-BAFE-B68EF9E86D45}" type="pres">
      <dgm:prSet presAssocID="{575EE655-385F-48BC-9BAA-057E7C813E08}" presName="textRect" presStyleLbl="revTx" presStyleIdx="2" presStyleCnt="6" custLinFactNeighborX="-422" custLinFactNeighborY="16159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E5ABDFBA-A2A3-46E9-9CC8-80DCBCA9F6F3}" type="pres">
      <dgm:prSet presAssocID="{5BEA944A-B3FF-4163-A419-C4BCE45CE9B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B9041D3-2022-4610-A955-5CFC1E4D1682}" type="pres">
      <dgm:prSet presAssocID="{7B3CABDB-6D9E-4D72-807F-0C29C325B109}" presName="compNode" presStyleCnt="0"/>
      <dgm:spPr/>
    </dgm:pt>
    <dgm:pt modelId="{8BE8362C-F36C-490E-AC2F-FA1A9770EB8E}" type="pres">
      <dgm:prSet presAssocID="{7B3CABDB-6D9E-4D72-807F-0C29C325B109}" presName="iconBgRect" presStyleLbl="bgShp" presStyleIdx="3" presStyleCnt="6" custLinFactNeighborX="2997" custLinFactNeighborY="1058"/>
      <dgm:spPr/>
    </dgm:pt>
    <dgm:pt modelId="{58D8FF57-B03C-41EC-A6FE-AA3CF9C7D54B}" type="pres">
      <dgm:prSet presAssocID="{7B3CABDB-6D9E-4D72-807F-0C29C325B109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F18EFE8-5D46-446C-936F-31368557E5C3}" type="pres">
      <dgm:prSet presAssocID="{7B3CABDB-6D9E-4D72-807F-0C29C325B109}" presName="spaceRect" presStyleCnt="0"/>
      <dgm:spPr/>
    </dgm:pt>
    <dgm:pt modelId="{03B1BFB3-1DCE-4AA7-8E7C-2CD033876990}" type="pres">
      <dgm:prSet presAssocID="{7B3CABDB-6D9E-4D72-807F-0C29C325B109}" presName="textRect" presStyleLbl="revTx" presStyleIdx="3" presStyleCnt="6" custScaleX="96642" custLinFactNeighborX="145" custLinFactNeighborY="2986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EBCC448F-341B-44D3-BFA1-C085A5D365CD}" type="pres">
      <dgm:prSet presAssocID="{7078A7B7-CFB8-4761-B287-494BF34010E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6A764AF-AC0F-4CB1-A9B0-E9D6DDD33CD2}" type="pres">
      <dgm:prSet presAssocID="{8F4B7E8A-7171-4D48-9747-8D5740E8F76E}" presName="compNode" presStyleCnt="0"/>
      <dgm:spPr/>
    </dgm:pt>
    <dgm:pt modelId="{B4EF4D6E-9614-43FC-8140-2AD4AAA149E3}" type="pres">
      <dgm:prSet presAssocID="{8F4B7E8A-7171-4D48-9747-8D5740E8F76E}" presName="iconBgRect" presStyleLbl="bgShp" presStyleIdx="4" presStyleCnt="6"/>
      <dgm:spPr/>
    </dgm:pt>
    <dgm:pt modelId="{E5288BFE-E70B-496F-A7E0-B7C9AE89D228}" type="pres">
      <dgm:prSet presAssocID="{8F4B7E8A-7171-4D48-9747-8D5740E8F76E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0860C775-E66B-4406-9B75-7A756BB784BA}" type="pres">
      <dgm:prSet presAssocID="{8F4B7E8A-7171-4D48-9747-8D5740E8F76E}" presName="spaceRect" presStyleCnt="0"/>
      <dgm:spPr/>
    </dgm:pt>
    <dgm:pt modelId="{BD39673C-912E-4516-BA37-01186E69B9FC}" type="pres">
      <dgm:prSet presAssocID="{8F4B7E8A-7171-4D48-9747-8D5740E8F76E}" presName="textRect" presStyleLbl="revTx" presStyleIdx="4" presStyleCnt="6" custLinFactNeighborY="-859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D926C670-860A-4956-89E9-AC8ECD24C2D4}" type="pres">
      <dgm:prSet presAssocID="{33668F37-5E4B-489C-B76A-F15A6DC11D7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BC87988-E112-43DA-9B73-FB00AF0635B2}" type="pres">
      <dgm:prSet presAssocID="{CC113F50-8805-4C2A-A2A0-D0D04E298DD6}" presName="compNode" presStyleCnt="0"/>
      <dgm:spPr/>
    </dgm:pt>
    <dgm:pt modelId="{98A04B54-BB23-4749-8EB1-7B0DA76ADD94}" type="pres">
      <dgm:prSet presAssocID="{CC113F50-8805-4C2A-A2A0-D0D04E298DD6}" presName="iconBgRect" presStyleLbl="bgShp" presStyleIdx="5" presStyleCnt="6"/>
      <dgm:spPr/>
    </dgm:pt>
    <dgm:pt modelId="{02ECCD69-348E-46F4-8353-4FF5EA98366F}" type="pres">
      <dgm:prSet presAssocID="{CC113F50-8805-4C2A-A2A0-D0D04E298DD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Borrador"/>
        </a:ext>
      </dgm:extLst>
    </dgm:pt>
    <dgm:pt modelId="{81487C82-3C2F-4656-B25D-59FF59DA60F8}" type="pres">
      <dgm:prSet presAssocID="{CC113F50-8805-4C2A-A2A0-D0D04E298DD6}" presName="spaceRect" presStyleCnt="0"/>
      <dgm:spPr/>
    </dgm:pt>
    <dgm:pt modelId="{A0290AB9-7AB4-4E96-810A-690F9A21CC25}" type="pres">
      <dgm:prSet presAssocID="{CC113F50-8805-4C2A-A2A0-D0D04E298DD6}" presName="textRect" presStyleLbl="revTx" presStyleIdx="5" presStyleCnt="6" custScaleX="95892" custLinFactNeighborX="2401" custLinFactNeighborY="-5547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4B9A99-7EE1-4E35-A390-2AD5948129C8}" type="presOf" srcId="{487996EA-0031-4911-B54A-02129D157694}" destId="{9690E90E-11CB-4261-B7A7-8141205D3049}" srcOrd="0" destOrd="0" presId="urn:microsoft.com/office/officeart/2018/2/layout/IconCircleList"/>
    <dgm:cxn modelId="{DF60BC45-D573-455B-9945-99F9F8A075A0}" type="presOf" srcId="{CC113F50-8805-4C2A-A2A0-D0D04E298DD6}" destId="{A0290AB9-7AB4-4E96-810A-690F9A21CC25}" srcOrd="0" destOrd="0" presId="urn:microsoft.com/office/officeart/2018/2/layout/IconCircleList"/>
    <dgm:cxn modelId="{DBD0E7F7-B1F8-491A-B972-E4FD909D6EC5}" type="presOf" srcId="{33668F37-5E4B-489C-B76A-F15A6DC11D7B}" destId="{D926C670-860A-4956-89E9-AC8ECD24C2D4}" srcOrd="0" destOrd="0" presId="urn:microsoft.com/office/officeart/2018/2/layout/IconCircleList"/>
    <dgm:cxn modelId="{246B8F6F-F6A6-4A77-B9EC-CAF2BF4D06BC}" srcId="{1392C536-5973-46FF-8C03-82C739F96F0C}" destId="{24045B2C-4471-4A3D-AA21-594AAA0B76EB}" srcOrd="1" destOrd="0" parTransId="{A37E297E-58BC-4D0C-894A-E0A6604BD20C}" sibTransId="{59A06706-8C81-4D18-A151-6481EBE54360}"/>
    <dgm:cxn modelId="{B632BE65-4BAB-4A94-A00E-068C037EF48A}" type="presOf" srcId="{7B3CABDB-6D9E-4D72-807F-0C29C325B109}" destId="{03B1BFB3-1DCE-4AA7-8E7C-2CD033876990}" srcOrd="0" destOrd="0" presId="urn:microsoft.com/office/officeart/2018/2/layout/IconCircleList"/>
    <dgm:cxn modelId="{A6B4ABF9-F175-4D99-A5A5-4AA176BF7064}" srcId="{1392C536-5973-46FF-8C03-82C739F96F0C}" destId="{575EE655-385F-48BC-9BAA-057E7C813E08}" srcOrd="2" destOrd="0" parTransId="{0E2AD53E-FF41-4592-AFE6-617EDF182297}" sibTransId="{5BEA944A-B3FF-4163-A419-C4BCE45CE9B5}"/>
    <dgm:cxn modelId="{7C88A4D8-AD06-42EA-867D-40FB992C5D17}" type="presOf" srcId="{1392C536-5973-46FF-8C03-82C739F96F0C}" destId="{7A878E03-1AD3-43AE-9723-73A674FD85F8}" srcOrd="0" destOrd="0" presId="urn:microsoft.com/office/officeart/2018/2/layout/IconCircleList"/>
    <dgm:cxn modelId="{F98BB4DE-5C9F-4BE2-B355-0F9A9BB90268}" type="presOf" srcId="{5BEA944A-B3FF-4163-A419-C4BCE45CE9B5}" destId="{E5ABDFBA-A2A3-46E9-9CC8-80DCBCA9F6F3}" srcOrd="0" destOrd="0" presId="urn:microsoft.com/office/officeart/2018/2/layout/IconCircleList"/>
    <dgm:cxn modelId="{D807E239-8429-4DDF-8A8D-438DAA97F3B8}" type="presOf" srcId="{59A06706-8C81-4D18-A151-6481EBE54360}" destId="{D454C844-A72D-4D2E-A237-F30A46D6F38F}" srcOrd="0" destOrd="0" presId="urn:microsoft.com/office/officeart/2018/2/layout/IconCircleList"/>
    <dgm:cxn modelId="{454C2909-ECE6-4D5A-BFA2-C27A5FDBACBF}" type="presOf" srcId="{63BEF0C1-7804-4F2B-9F47-8FC6D33BCF12}" destId="{D2204BC8-DCAA-4FAC-A543-616E04A44CFD}" srcOrd="0" destOrd="0" presId="urn:microsoft.com/office/officeart/2018/2/layout/IconCircleList"/>
    <dgm:cxn modelId="{9FD98236-03EB-4FFB-8CDF-C50118ABE915}" type="presOf" srcId="{7078A7B7-CFB8-4761-B287-494BF34010E3}" destId="{EBCC448F-341B-44D3-BFA1-C085A5D365CD}" srcOrd="0" destOrd="0" presId="urn:microsoft.com/office/officeart/2018/2/layout/IconCircleList"/>
    <dgm:cxn modelId="{07B94D1C-C129-4E04-9CC0-1EC93F0EA68A}" srcId="{1392C536-5973-46FF-8C03-82C739F96F0C}" destId="{7B3CABDB-6D9E-4D72-807F-0C29C325B109}" srcOrd="3" destOrd="0" parTransId="{4C6BFB6C-2DFF-45DC-8BC2-71A668B88FE8}" sibTransId="{7078A7B7-CFB8-4761-B287-494BF34010E3}"/>
    <dgm:cxn modelId="{18CFA7DF-94E9-467E-8296-EC587ED858E2}" srcId="{1392C536-5973-46FF-8C03-82C739F96F0C}" destId="{8F4B7E8A-7171-4D48-9747-8D5740E8F76E}" srcOrd="4" destOrd="0" parTransId="{3BAA8E7B-D262-4896-9064-097B37605448}" sibTransId="{33668F37-5E4B-489C-B76A-F15A6DC11D7B}"/>
    <dgm:cxn modelId="{F2F7BA43-6EB8-4C21-8D2A-F7765542618A}" type="presOf" srcId="{24045B2C-4471-4A3D-AA21-594AAA0B76EB}" destId="{5A1CF9FF-8C6D-480D-BAD3-2A535F532790}" srcOrd="0" destOrd="0" presId="urn:microsoft.com/office/officeart/2018/2/layout/IconCircleList"/>
    <dgm:cxn modelId="{8D23401A-A74D-4117-AE76-7C8F0D5F60F9}" srcId="{1392C536-5973-46FF-8C03-82C739F96F0C}" destId="{487996EA-0031-4911-B54A-02129D157694}" srcOrd="0" destOrd="0" parTransId="{A4A9A7B3-0719-4659-8861-977B2BF9A13F}" sibTransId="{63BEF0C1-7804-4F2B-9F47-8FC6D33BCF12}"/>
    <dgm:cxn modelId="{71893884-12AA-46CA-8F95-26FB34D07ED7}" type="presOf" srcId="{8F4B7E8A-7171-4D48-9747-8D5740E8F76E}" destId="{BD39673C-912E-4516-BA37-01186E69B9FC}" srcOrd="0" destOrd="0" presId="urn:microsoft.com/office/officeart/2018/2/layout/IconCircleList"/>
    <dgm:cxn modelId="{99CB1339-5257-47AD-B198-686258E7FBDD}" type="presOf" srcId="{575EE655-385F-48BC-9BAA-057E7C813E08}" destId="{A2E23CEE-7CF2-4296-BAFE-B68EF9E86D45}" srcOrd="0" destOrd="0" presId="urn:microsoft.com/office/officeart/2018/2/layout/IconCircleList"/>
    <dgm:cxn modelId="{EC4BF028-B5E0-43EE-9413-25C133D57AC6}" srcId="{1392C536-5973-46FF-8C03-82C739F96F0C}" destId="{CC113F50-8805-4C2A-A2A0-D0D04E298DD6}" srcOrd="5" destOrd="0" parTransId="{A589C129-1C6E-4CB1-9A8A-F97810D38CE3}" sibTransId="{AF3D9D71-7271-4DA3-82F9-4DAFC06A7131}"/>
    <dgm:cxn modelId="{94FA19C8-3010-4E3E-A24B-21B0FA0D4834}" type="presParOf" srcId="{7A878E03-1AD3-43AE-9723-73A674FD85F8}" destId="{488078E4-7163-4B1A-8624-B487E63E42E8}" srcOrd="0" destOrd="0" presId="urn:microsoft.com/office/officeart/2018/2/layout/IconCircleList"/>
    <dgm:cxn modelId="{097F71CC-933F-4BEA-89CB-7C55DAB87488}" type="presParOf" srcId="{488078E4-7163-4B1A-8624-B487E63E42E8}" destId="{C23BD9EF-3795-4C83-A855-887020F9C59D}" srcOrd="0" destOrd="0" presId="urn:microsoft.com/office/officeart/2018/2/layout/IconCircleList"/>
    <dgm:cxn modelId="{AE71B8BD-777B-4C89-9DD1-2E38AC82CD3A}" type="presParOf" srcId="{C23BD9EF-3795-4C83-A855-887020F9C59D}" destId="{B54C9C08-A08F-46F5-BBAA-C7096B23DF5A}" srcOrd="0" destOrd="0" presId="urn:microsoft.com/office/officeart/2018/2/layout/IconCircleList"/>
    <dgm:cxn modelId="{5D99F6BE-8D51-4BAD-8A41-B464153E96CE}" type="presParOf" srcId="{C23BD9EF-3795-4C83-A855-887020F9C59D}" destId="{1E508A46-CD6F-41E4-8EFC-FC567D5B15C1}" srcOrd="1" destOrd="0" presId="urn:microsoft.com/office/officeart/2018/2/layout/IconCircleList"/>
    <dgm:cxn modelId="{D90101A3-D255-442A-908D-003E579CDEE9}" type="presParOf" srcId="{C23BD9EF-3795-4C83-A855-887020F9C59D}" destId="{97FD668F-EE70-48A8-B00F-A5D070E0AB3B}" srcOrd="2" destOrd="0" presId="urn:microsoft.com/office/officeart/2018/2/layout/IconCircleList"/>
    <dgm:cxn modelId="{7A32AFB3-3101-464E-8274-5487E05CBD54}" type="presParOf" srcId="{C23BD9EF-3795-4C83-A855-887020F9C59D}" destId="{9690E90E-11CB-4261-B7A7-8141205D3049}" srcOrd="3" destOrd="0" presId="urn:microsoft.com/office/officeart/2018/2/layout/IconCircleList"/>
    <dgm:cxn modelId="{B9339429-E876-4936-B752-0D45330C0C25}" type="presParOf" srcId="{488078E4-7163-4B1A-8624-B487E63E42E8}" destId="{D2204BC8-DCAA-4FAC-A543-616E04A44CFD}" srcOrd="1" destOrd="0" presId="urn:microsoft.com/office/officeart/2018/2/layout/IconCircleList"/>
    <dgm:cxn modelId="{AE1AB426-EAC4-48F2-871D-0C317CF851B4}" type="presParOf" srcId="{488078E4-7163-4B1A-8624-B487E63E42E8}" destId="{2C4F3FDD-F754-4981-BEF2-94829F6A3918}" srcOrd="2" destOrd="0" presId="urn:microsoft.com/office/officeart/2018/2/layout/IconCircleList"/>
    <dgm:cxn modelId="{A1D11173-6042-4AF7-8F6F-3DEC0B319A37}" type="presParOf" srcId="{2C4F3FDD-F754-4981-BEF2-94829F6A3918}" destId="{28D64641-6008-456E-8835-AE5519FB3067}" srcOrd="0" destOrd="0" presId="urn:microsoft.com/office/officeart/2018/2/layout/IconCircleList"/>
    <dgm:cxn modelId="{CF372E64-5587-41F6-BD59-6EDB789C751E}" type="presParOf" srcId="{2C4F3FDD-F754-4981-BEF2-94829F6A3918}" destId="{A32DB676-F5DC-4CF2-90DF-992839105088}" srcOrd="1" destOrd="0" presId="urn:microsoft.com/office/officeart/2018/2/layout/IconCircleList"/>
    <dgm:cxn modelId="{894BD864-E78A-4098-8909-4E3F52F0ADA4}" type="presParOf" srcId="{2C4F3FDD-F754-4981-BEF2-94829F6A3918}" destId="{6D204312-36FE-4DCF-B114-2B58F43B59B7}" srcOrd="2" destOrd="0" presId="urn:microsoft.com/office/officeart/2018/2/layout/IconCircleList"/>
    <dgm:cxn modelId="{BCD615DE-B9DF-41A6-BFB2-BD2D4AC070A2}" type="presParOf" srcId="{2C4F3FDD-F754-4981-BEF2-94829F6A3918}" destId="{5A1CF9FF-8C6D-480D-BAD3-2A535F532790}" srcOrd="3" destOrd="0" presId="urn:microsoft.com/office/officeart/2018/2/layout/IconCircleList"/>
    <dgm:cxn modelId="{C0F5123E-1706-42B3-B6D5-83DEFB03B0FF}" type="presParOf" srcId="{488078E4-7163-4B1A-8624-B487E63E42E8}" destId="{D454C844-A72D-4D2E-A237-F30A46D6F38F}" srcOrd="3" destOrd="0" presId="urn:microsoft.com/office/officeart/2018/2/layout/IconCircleList"/>
    <dgm:cxn modelId="{EA1EE8A1-6016-4544-AADC-B2EC7CECD57E}" type="presParOf" srcId="{488078E4-7163-4B1A-8624-B487E63E42E8}" destId="{E59E93ED-9355-4E3B-A5DD-171AA1D7E8B1}" srcOrd="4" destOrd="0" presId="urn:microsoft.com/office/officeart/2018/2/layout/IconCircleList"/>
    <dgm:cxn modelId="{B53A9648-A1F1-4397-BD14-E3A7F1961FCB}" type="presParOf" srcId="{E59E93ED-9355-4E3B-A5DD-171AA1D7E8B1}" destId="{886EDEFC-94BD-4337-93E2-FAF06F2D5A01}" srcOrd="0" destOrd="0" presId="urn:microsoft.com/office/officeart/2018/2/layout/IconCircleList"/>
    <dgm:cxn modelId="{AD56C7D1-D246-4F8E-9477-36C42E311AAE}" type="presParOf" srcId="{E59E93ED-9355-4E3B-A5DD-171AA1D7E8B1}" destId="{539C99F1-6058-4542-8573-BB98814CAE86}" srcOrd="1" destOrd="0" presId="urn:microsoft.com/office/officeart/2018/2/layout/IconCircleList"/>
    <dgm:cxn modelId="{4FE0420E-A6A1-4D72-A95D-2D20911D94C8}" type="presParOf" srcId="{E59E93ED-9355-4E3B-A5DD-171AA1D7E8B1}" destId="{223FE4CA-9379-449D-B255-22F739E4FC6F}" srcOrd="2" destOrd="0" presId="urn:microsoft.com/office/officeart/2018/2/layout/IconCircleList"/>
    <dgm:cxn modelId="{F9A04CD4-F40E-4652-996C-4507BF5CEBA2}" type="presParOf" srcId="{E59E93ED-9355-4E3B-A5DD-171AA1D7E8B1}" destId="{A2E23CEE-7CF2-4296-BAFE-B68EF9E86D45}" srcOrd="3" destOrd="0" presId="urn:microsoft.com/office/officeart/2018/2/layout/IconCircleList"/>
    <dgm:cxn modelId="{35513028-2609-4CCB-95CF-51F6828449C5}" type="presParOf" srcId="{488078E4-7163-4B1A-8624-B487E63E42E8}" destId="{E5ABDFBA-A2A3-46E9-9CC8-80DCBCA9F6F3}" srcOrd="5" destOrd="0" presId="urn:microsoft.com/office/officeart/2018/2/layout/IconCircleList"/>
    <dgm:cxn modelId="{DEC06853-A4A9-44C5-A884-9E989E502DF0}" type="presParOf" srcId="{488078E4-7163-4B1A-8624-B487E63E42E8}" destId="{0B9041D3-2022-4610-A955-5CFC1E4D1682}" srcOrd="6" destOrd="0" presId="urn:microsoft.com/office/officeart/2018/2/layout/IconCircleList"/>
    <dgm:cxn modelId="{8D2C1E36-2B5A-421C-8775-FCAC2C0248F7}" type="presParOf" srcId="{0B9041D3-2022-4610-A955-5CFC1E4D1682}" destId="{8BE8362C-F36C-490E-AC2F-FA1A9770EB8E}" srcOrd="0" destOrd="0" presId="urn:microsoft.com/office/officeart/2018/2/layout/IconCircleList"/>
    <dgm:cxn modelId="{F10F54A0-AC37-4994-B6AB-C0E290F8531A}" type="presParOf" srcId="{0B9041D3-2022-4610-A955-5CFC1E4D1682}" destId="{58D8FF57-B03C-41EC-A6FE-AA3CF9C7D54B}" srcOrd="1" destOrd="0" presId="urn:microsoft.com/office/officeart/2018/2/layout/IconCircleList"/>
    <dgm:cxn modelId="{7B4AFEEA-BB6D-478F-B342-C591B4F70A24}" type="presParOf" srcId="{0B9041D3-2022-4610-A955-5CFC1E4D1682}" destId="{EF18EFE8-5D46-446C-936F-31368557E5C3}" srcOrd="2" destOrd="0" presId="urn:microsoft.com/office/officeart/2018/2/layout/IconCircleList"/>
    <dgm:cxn modelId="{56ECD2BB-6FF6-4719-AD0C-3DDF5A01DE32}" type="presParOf" srcId="{0B9041D3-2022-4610-A955-5CFC1E4D1682}" destId="{03B1BFB3-1DCE-4AA7-8E7C-2CD033876990}" srcOrd="3" destOrd="0" presId="urn:microsoft.com/office/officeart/2018/2/layout/IconCircleList"/>
    <dgm:cxn modelId="{DEC65A4C-C46F-4568-B6FD-2C522F5C3F34}" type="presParOf" srcId="{488078E4-7163-4B1A-8624-B487E63E42E8}" destId="{EBCC448F-341B-44D3-BFA1-C085A5D365CD}" srcOrd="7" destOrd="0" presId="urn:microsoft.com/office/officeart/2018/2/layout/IconCircleList"/>
    <dgm:cxn modelId="{CD729E25-227D-41C2-A8A0-A8756B80AD43}" type="presParOf" srcId="{488078E4-7163-4B1A-8624-B487E63E42E8}" destId="{C6A764AF-AC0F-4CB1-A9B0-E9D6DDD33CD2}" srcOrd="8" destOrd="0" presId="urn:microsoft.com/office/officeart/2018/2/layout/IconCircleList"/>
    <dgm:cxn modelId="{5EE16B5C-6333-4016-8654-93D4D308139D}" type="presParOf" srcId="{C6A764AF-AC0F-4CB1-A9B0-E9D6DDD33CD2}" destId="{B4EF4D6E-9614-43FC-8140-2AD4AAA149E3}" srcOrd="0" destOrd="0" presId="urn:microsoft.com/office/officeart/2018/2/layout/IconCircleList"/>
    <dgm:cxn modelId="{A5CBB9FE-1E8C-4067-A8A8-2A191BADC729}" type="presParOf" srcId="{C6A764AF-AC0F-4CB1-A9B0-E9D6DDD33CD2}" destId="{E5288BFE-E70B-496F-A7E0-B7C9AE89D228}" srcOrd="1" destOrd="0" presId="urn:microsoft.com/office/officeart/2018/2/layout/IconCircleList"/>
    <dgm:cxn modelId="{176FEA25-C56E-4DC9-BB3E-EF31C01F5E3D}" type="presParOf" srcId="{C6A764AF-AC0F-4CB1-A9B0-E9D6DDD33CD2}" destId="{0860C775-E66B-4406-9B75-7A756BB784BA}" srcOrd="2" destOrd="0" presId="urn:microsoft.com/office/officeart/2018/2/layout/IconCircleList"/>
    <dgm:cxn modelId="{691CFB5E-2469-4860-A8AB-5A30B556F6F8}" type="presParOf" srcId="{C6A764AF-AC0F-4CB1-A9B0-E9D6DDD33CD2}" destId="{BD39673C-912E-4516-BA37-01186E69B9FC}" srcOrd="3" destOrd="0" presId="urn:microsoft.com/office/officeart/2018/2/layout/IconCircleList"/>
    <dgm:cxn modelId="{DA49F143-EBD9-4457-9B01-D6D316D8D9C9}" type="presParOf" srcId="{488078E4-7163-4B1A-8624-B487E63E42E8}" destId="{D926C670-860A-4956-89E9-AC8ECD24C2D4}" srcOrd="9" destOrd="0" presId="urn:microsoft.com/office/officeart/2018/2/layout/IconCircleList"/>
    <dgm:cxn modelId="{6DCFF1D1-2A5B-42A0-948D-12D209956349}" type="presParOf" srcId="{488078E4-7163-4B1A-8624-B487E63E42E8}" destId="{6BC87988-E112-43DA-9B73-FB00AF0635B2}" srcOrd="10" destOrd="0" presId="urn:microsoft.com/office/officeart/2018/2/layout/IconCircleList"/>
    <dgm:cxn modelId="{36204BE3-9C35-42F2-A629-7F8CFF5E13D1}" type="presParOf" srcId="{6BC87988-E112-43DA-9B73-FB00AF0635B2}" destId="{98A04B54-BB23-4749-8EB1-7B0DA76ADD94}" srcOrd="0" destOrd="0" presId="urn:microsoft.com/office/officeart/2018/2/layout/IconCircleList"/>
    <dgm:cxn modelId="{90191CE4-761C-49BC-85E4-94323DB1667A}" type="presParOf" srcId="{6BC87988-E112-43DA-9B73-FB00AF0635B2}" destId="{02ECCD69-348E-46F4-8353-4FF5EA98366F}" srcOrd="1" destOrd="0" presId="urn:microsoft.com/office/officeart/2018/2/layout/IconCircleList"/>
    <dgm:cxn modelId="{96E0B928-3911-44AB-899C-AF45C36314B8}" type="presParOf" srcId="{6BC87988-E112-43DA-9B73-FB00AF0635B2}" destId="{81487C82-3C2F-4656-B25D-59FF59DA60F8}" srcOrd="2" destOrd="0" presId="urn:microsoft.com/office/officeart/2018/2/layout/IconCircleList"/>
    <dgm:cxn modelId="{884B537C-1159-46A8-B24C-E6A8CC58B8E1}" type="presParOf" srcId="{6BC87988-E112-43DA-9B73-FB00AF0635B2}" destId="{A0290AB9-7AB4-4E96-810A-690F9A21CC2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4A895A-A9B4-4896-80ED-12C4260589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1993724-7ED5-4A10-8820-EF2061967074}">
      <dgm:prSet phldrT="[Texto]" custT="1"/>
      <dgm:spPr/>
      <dgm:t>
        <a:bodyPr/>
        <a:lstStyle/>
        <a:p>
          <a:r>
            <a:rPr lang="es-ES" sz="2000" b="1" dirty="0"/>
            <a:t>1-ST</a:t>
          </a:r>
          <a:r>
            <a:rPr lang="es-ES" sz="2000" dirty="0"/>
            <a:t> Excel listados alumnos</a:t>
          </a:r>
          <a:r>
            <a:rPr lang="es-ES" sz="1400" dirty="0"/>
            <a:t>.</a:t>
          </a:r>
        </a:p>
      </dgm:t>
    </dgm:pt>
    <dgm:pt modelId="{7B31EA55-D93E-437B-BF0B-277950DCC2EF}" type="parTrans" cxnId="{1E6A263D-0FE3-4F16-BF62-4652BE6C8E15}">
      <dgm:prSet/>
      <dgm:spPr/>
      <dgm:t>
        <a:bodyPr/>
        <a:lstStyle/>
        <a:p>
          <a:endParaRPr lang="es-ES"/>
        </a:p>
      </dgm:t>
    </dgm:pt>
    <dgm:pt modelId="{CE88065B-62E5-46DA-A398-BE0E2BDA4DB8}" type="sibTrans" cxnId="{1E6A263D-0FE3-4F16-BF62-4652BE6C8E15}">
      <dgm:prSet/>
      <dgm:spPr/>
      <dgm:t>
        <a:bodyPr/>
        <a:lstStyle/>
        <a:p>
          <a:endParaRPr lang="es-ES"/>
        </a:p>
      </dgm:t>
    </dgm:pt>
    <dgm:pt modelId="{4BC6D483-A30F-4D74-8907-92C7E5176224}">
      <dgm:prSet phldrT="[Texto]" custT="1"/>
      <dgm:spPr/>
      <dgm:t>
        <a:bodyPr/>
        <a:lstStyle/>
        <a:p>
          <a:r>
            <a:rPr lang="es-ES" sz="2000" b="1" dirty="0"/>
            <a:t>5-TUT</a:t>
          </a:r>
          <a:r>
            <a:rPr lang="es-ES" sz="2000" dirty="0"/>
            <a:t> Firma documentos empresa.</a:t>
          </a:r>
        </a:p>
      </dgm:t>
    </dgm:pt>
    <dgm:pt modelId="{20220CA6-2A73-4372-B0AF-E633BCDA65DD}" type="parTrans" cxnId="{729ED06F-60CB-40E1-A84B-8933D6B91731}">
      <dgm:prSet/>
      <dgm:spPr/>
      <dgm:t>
        <a:bodyPr/>
        <a:lstStyle/>
        <a:p>
          <a:endParaRPr lang="es-ES"/>
        </a:p>
      </dgm:t>
    </dgm:pt>
    <dgm:pt modelId="{364D0C69-1621-4505-9C0E-F3E8CED78F60}" type="sibTrans" cxnId="{729ED06F-60CB-40E1-A84B-8933D6B91731}">
      <dgm:prSet/>
      <dgm:spPr/>
      <dgm:t>
        <a:bodyPr/>
        <a:lstStyle/>
        <a:p>
          <a:endParaRPr lang="es-ES"/>
        </a:p>
      </dgm:t>
    </dgm:pt>
    <dgm:pt modelId="{044E388F-F75E-4EB8-BAA8-D56134C086D8}">
      <dgm:prSet phldrT="[Texto]" custT="1"/>
      <dgm:spPr/>
      <dgm:t>
        <a:bodyPr/>
        <a:lstStyle/>
        <a:p>
          <a:r>
            <a:rPr lang="es-ES" sz="2000" b="1" dirty="0"/>
            <a:t>6-ST</a:t>
          </a:r>
          <a:r>
            <a:rPr lang="es-ES" sz="2000" dirty="0"/>
            <a:t> Registro documentos CM.</a:t>
          </a:r>
        </a:p>
      </dgm:t>
    </dgm:pt>
    <dgm:pt modelId="{4BADA4D6-8AC3-4EE4-A3D3-E9F8F3B3F886}" type="parTrans" cxnId="{30A3489F-53DF-44F4-9DB6-38B0FC465828}">
      <dgm:prSet/>
      <dgm:spPr/>
      <dgm:t>
        <a:bodyPr/>
        <a:lstStyle/>
        <a:p>
          <a:endParaRPr lang="es-ES"/>
        </a:p>
      </dgm:t>
    </dgm:pt>
    <dgm:pt modelId="{C68084FC-9CEB-4907-8ED3-7C4061F3BDCD}" type="sibTrans" cxnId="{30A3489F-53DF-44F4-9DB6-38B0FC465828}">
      <dgm:prSet/>
      <dgm:spPr/>
      <dgm:t>
        <a:bodyPr/>
        <a:lstStyle/>
        <a:p>
          <a:endParaRPr lang="es-ES"/>
        </a:p>
      </dgm:t>
    </dgm:pt>
    <dgm:pt modelId="{5707776C-17FE-4515-9BB6-EE049DFE7929}">
      <dgm:prSet custT="1"/>
      <dgm:spPr/>
      <dgm:t>
        <a:bodyPr/>
        <a:lstStyle/>
        <a:p>
          <a:r>
            <a:rPr lang="es-ES" sz="2000" b="1" dirty="0"/>
            <a:t>2-TUT</a:t>
          </a:r>
          <a:r>
            <a:rPr lang="es-ES" sz="2000" dirty="0"/>
            <a:t> Completar datos empresa.</a:t>
          </a:r>
        </a:p>
      </dgm:t>
    </dgm:pt>
    <dgm:pt modelId="{E3CD8C92-63A3-48CF-AB2C-5F71F74BCE50}" type="parTrans" cxnId="{C87519C3-DE58-4B90-91F0-43F95E2FCF10}">
      <dgm:prSet/>
      <dgm:spPr/>
      <dgm:t>
        <a:bodyPr/>
        <a:lstStyle/>
        <a:p>
          <a:endParaRPr lang="es-ES"/>
        </a:p>
      </dgm:t>
    </dgm:pt>
    <dgm:pt modelId="{37B22F23-77C1-4C66-A580-CC85684EB40A}" type="sibTrans" cxnId="{C87519C3-DE58-4B90-91F0-43F95E2FCF10}">
      <dgm:prSet/>
      <dgm:spPr/>
      <dgm:t>
        <a:bodyPr/>
        <a:lstStyle/>
        <a:p>
          <a:endParaRPr lang="es-ES"/>
        </a:p>
      </dgm:t>
    </dgm:pt>
    <dgm:pt modelId="{80BB2A50-C66F-4169-9A93-D045CE6621B9}">
      <dgm:prSet custT="1"/>
      <dgm:spPr/>
      <dgm:t>
        <a:bodyPr/>
        <a:lstStyle/>
        <a:p>
          <a:r>
            <a:rPr lang="es-ES" sz="1800" b="1" dirty="0"/>
            <a:t>3-ST</a:t>
          </a:r>
          <a:r>
            <a:rPr lang="es-ES" sz="1800" dirty="0"/>
            <a:t> Generar documentos estancias.</a:t>
          </a:r>
        </a:p>
      </dgm:t>
    </dgm:pt>
    <dgm:pt modelId="{8A1E96DE-3058-4902-83FE-C58355DD4F8D}" type="parTrans" cxnId="{CFF34FA7-D573-4CF8-9276-612B83A85712}">
      <dgm:prSet/>
      <dgm:spPr/>
      <dgm:t>
        <a:bodyPr/>
        <a:lstStyle/>
        <a:p>
          <a:endParaRPr lang="es-ES"/>
        </a:p>
      </dgm:t>
    </dgm:pt>
    <dgm:pt modelId="{841C397C-9922-4990-B503-446F26C692F7}" type="sibTrans" cxnId="{CFF34FA7-D573-4CF8-9276-612B83A85712}">
      <dgm:prSet/>
      <dgm:spPr/>
      <dgm:t>
        <a:bodyPr/>
        <a:lstStyle/>
        <a:p>
          <a:endParaRPr lang="es-ES"/>
        </a:p>
      </dgm:t>
    </dgm:pt>
    <dgm:pt modelId="{6D596508-640C-4B93-B671-3B43B9C8C82F}">
      <dgm:prSet custT="1"/>
      <dgm:spPr/>
      <dgm:t>
        <a:bodyPr/>
        <a:lstStyle/>
        <a:p>
          <a:r>
            <a:rPr lang="es-ES" sz="2000" b="1" dirty="0"/>
            <a:t>4- DT</a:t>
          </a:r>
          <a:r>
            <a:rPr lang="es-ES" sz="2000" dirty="0"/>
            <a:t> Firma convenios-anexos.</a:t>
          </a:r>
        </a:p>
      </dgm:t>
    </dgm:pt>
    <dgm:pt modelId="{59B35DFE-E15A-472D-A360-0A2145A1DB23}" type="parTrans" cxnId="{A2842F90-6F92-4E21-9E1A-1FB470D8973A}">
      <dgm:prSet/>
      <dgm:spPr/>
      <dgm:t>
        <a:bodyPr/>
        <a:lstStyle/>
        <a:p>
          <a:endParaRPr lang="es-ES"/>
        </a:p>
      </dgm:t>
    </dgm:pt>
    <dgm:pt modelId="{36009298-4B9B-4D19-91BA-A6117D24EDE3}" type="sibTrans" cxnId="{A2842F90-6F92-4E21-9E1A-1FB470D8973A}">
      <dgm:prSet/>
      <dgm:spPr/>
      <dgm:t>
        <a:bodyPr/>
        <a:lstStyle/>
        <a:p>
          <a:endParaRPr lang="es-ES"/>
        </a:p>
      </dgm:t>
    </dgm:pt>
    <dgm:pt modelId="{24FB8FA8-E1CD-43BB-9F81-0726429B3BF0}" type="pres">
      <dgm:prSet presAssocID="{854A895A-A9B4-4896-80ED-12C4260589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0AE061-62AA-428A-9DFE-7D00163D7FDC}" type="pres">
      <dgm:prSet presAssocID="{71993724-7ED5-4A10-8820-EF2061967074}" presName="node" presStyleLbl="node1" presStyleIdx="0" presStyleCnt="6" custScaleX="110620" custScaleY="1102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D364DF-9BC4-4E5B-984F-F1F4DB5AAD3D}" type="pres">
      <dgm:prSet presAssocID="{CE88065B-62E5-46DA-A398-BE0E2BDA4DB8}" presName="sibTrans" presStyleLbl="sibTrans2D1" presStyleIdx="0" presStyleCnt="6"/>
      <dgm:spPr/>
      <dgm:t>
        <a:bodyPr/>
        <a:lstStyle/>
        <a:p>
          <a:endParaRPr lang="es-ES"/>
        </a:p>
      </dgm:t>
    </dgm:pt>
    <dgm:pt modelId="{481022E6-9BAC-441B-A332-5941EA7BD3B5}" type="pres">
      <dgm:prSet presAssocID="{CE88065B-62E5-46DA-A398-BE0E2BDA4DB8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1B68AC91-7E1D-49A5-9B4D-4CBA3F9307E2}" type="pres">
      <dgm:prSet presAssocID="{5707776C-17FE-4515-9BB6-EE049DFE7929}" presName="node" presStyleLbl="node1" presStyleIdx="1" presStyleCnt="6" custScaleX="118865" custScaleY="120582" custRadScaleRad="125437" custRadScaleInc="93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F66889-85EA-476C-B7CC-1112504FC9DB}" type="pres">
      <dgm:prSet presAssocID="{37B22F23-77C1-4C66-A580-CC85684EB40A}" presName="sibTrans" presStyleLbl="sibTrans2D1" presStyleIdx="1" presStyleCnt="6"/>
      <dgm:spPr/>
      <dgm:t>
        <a:bodyPr/>
        <a:lstStyle/>
        <a:p>
          <a:endParaRPr lang="es-ES"/>
        </a:p>
      </dgm:t>
    </dgm:pt>
    <dgm:pt modelId="{24E535B3-DB59-4A19-9627-7DC461A2AB6C}" type="pres">
      <dgm:prSet presAssocID="{37B22F23-77C1-4C66-A580-CC85684EB40A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74D45967-0F52-4BD9-A8D0-26A9C4876276}" type="pres">
      <dgm:prSet presAssocID="{80BB2A50-C66F-4169-9A93-D045CE6621B9}" presName="node" presStyleLbl="node1" presStyleIdx="2" presStyleCnt="6" custScaleX="116719" custScaleY="114253" custRadScaleRad="125965" custRadScaleInc="-59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537EEC-7870-4E01-B337-29ADB48161D5}" type="pres">
      <dgm:prSet presAssocID="{841C397C-9922-4990-B503-446F26C692F7}" presName="sibTrans" presStyleLbl="sibTrans2D1" presStyleIdx="2" presStyleCnt="6"/>
      <dgm:spPr/>
      <dgm:t>
        <a:bodyPr/>
        <a:lstStyle/>
        <a:p>
          <a:endParaRPr lang="es-ES"/>
        </a:p>
      </dgm:t>
    </dgm:pt>
    <dgm:pt modelId="{F9D5BA91-9423-4230-B19C-74C5CE3A92FE}" type="pres">
      <dgm:prSet presAssocID="{841C397C-9922-4990-B503-446F26C692F7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49CA3103-85CC-4AC7-8C98-8313A18E23B0}" type="pres">
      <dgm:prSet presAssocID="{6D596508-640C-4B93-B671-3B43B9C8C82F}" presName="node" presStyleLbl="node1" presStyleIdx="3" presStyleCnt="6" custScaleX="113286" custScaleY="1160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471118-6B32-44D2-B5C4-9B546F31905E}" type="pres">
      <dgm:prSet presAssocID="{36009298-4B9B-4D19-91BA-A6117D24EDE3}" presName="sibTrans" presStyleLbl="sibTrans2D1" presStyleIdx="3" presStyleCnt="6"/>
      <dgm:spPr/>
      <dgm:t>
        <a:bodyPr/>
        <a:lstStyle/>
        <a:p>
          <a:endParaRPr lang="es-ES"/>
        </a:p>
      </dgm:t>
    </dgm:pt>
    <dgm:pt modelId="{D38E476B-483C-40E2-A3CC-41930E41B360}" type="pres">
      <dgm:prSet presAssocID="{36009298-4B9B-4D19-91BA-A6117D24EDE3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43E81D53-63E8-47DC-9790-F970B2F2948F}" type="pres">
      <dgm:prSet presAssocID="{4BC6D483-A30F-4D74-8907-92C7E5176224}" presName="node" presStyleLbl="node1" presStyleIdx="4" presStyleCnt="6" custScaleX="125000" custScaleY="115997" custRadScaleRad="130077" custRadScaleInc="9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AD67B-29E8-4022-B005-93001DB978F3}" type="pres">
      <dgm:prSet presAssocID="{364D0C69-1621-4505-9C0E-F3E8CED78F60}" presName="sibTrans" presStyleLbl="sibTrans2D1" presStyleIdx="4" presStyleCnt="6"/>
      <dgm:spPr/>
      <dgm:t>
        <a:bodyPr/>
        <a:lstStyle/>
        <a:p>
          <a:endParaRPr lang="es-ES"/>
        </a:p>
      </dgm:t>
    </dgm:pt>
    <dgm:pt modelId="{648B7ABF-8ED2-4993-8C99-EA0A1082F414}" type="pres">
      <dgm:prSet presAssocID="{364D0C69-1621-4505-9C0E-F3E8CED78F60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0D849051-36DB-4CDA-89F4-BA7438A27251}" type="pres">
      <dgm:prSet presAssocID="{044E388F-F75E-4EB8-BAA8-D56134C086D8}" presName="node" presStyleLbl="node1" presStyleIdx="5" presStyleCnt="6" custScaleX="120952" custScaleY="111668" custRadScaleRad="133739" custRadScaleInc="-45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12A642-9D60-489C-9BA8-B0E380AAD41D}" type="pres">
      <dgm:prSet presAssocID="{C68084FC-9CEB-4907-8ED3-7C4061F3BDCD}" presName="sibTrans" presStyleLbl="sibTrans2D1" presStyleIdx="5" presStyleCnt="6"/>
      <dgm:spPr/>
      <dgm:t>
        <a:bodyPr/>
        <a:lstStyle/>
        <a:p>
          <a:endParaRPr lang="es-ES"/>
        </a:p>
      </dgm:t>
    </dgm:pt>
    <dgm:pt modelId="{05CF362C-B342-42AA-A632-15D34F98205E}" type="pres">
      <dgm:prSet presAssocID="{C68084FC-9CEB-4907-8ED3-7C4061F3BDCD}" presName="connectorText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D055D951-12E6-4E36-B8C2-0DBBCE4825B6}" type="presOf" srcId="{841C397C-9922-4990-B503-446F26C692F7}" destId="{E8537EEC-7870-4E01-B337-29ADB48161D5}" srcOrd="0" destOrd="0" presId="urn:microsoft.com/office/officeart/2005/8/layout/cycle2"/>
    <dgm:cxn modelId="{8BA4602E-0E74-48A9-8968-E2C17BE75187}" type="presOf" srcId="{80BB2A50-C66F-4169-9A93-D045CE6621B9}" destId="{74D45967-0F52-4BD9-A8D0-26A9C4876276}" srcOrd="0" destOrd="0" presId="urn:microsoft.com/office/officeart/2005/8/layout/cycle2"/>
    <dgm:cxn modelId="{F9B6D73D-F43D-4D96-B267-2AD25AB7B67F}" type="presOf" srcId="{CE88065B-62E5-46DA-A398-BE0E2BDA4DB8}" destId="{ADD364DF-9BC4-4E5B-984F-F1F4DB5AAD3D}" srcOrd="0" destOrd="0" presId="urn:microsoft.com/office/officeart/2005/8/layout/cycle2"/>
    <dgm:cxn modelId="{C87519C3-DE58-4B90-91F0-43F95E2FCF10}" srcId="{854A895A-A9B4-4896-80ED-12C42605895D}" destId="{5707776C-17FE-4515-9BB6-EE049DFE7929}" srcOrd="1" destOrd="0" parTransId="{E3CD8C92-63A3-48CF-AB2C-5F71F74BCE50}" sibTransId="{37B22F23-77C1-4C66-A580-CC85684EB40A}"/>
    <dgm:cxn modelId="{6F32FF7E-3C93-4E40-A21A-730C6F0B1111}" type="presOf" srcId="{36009298-4B9B-4D19-91BA-A6117D24EDE3}" destId="{39471118-6B32-44D2-B5C4-9B546F31905E}" srcOrd="0" destOrd="0" presId="urn:microsoft.com/office/officeart/2005/8/layout/cycle2"/>
    <dgm:cxn modelId="{7873447D-F06B-4EA1-976B-6BEFDF3B5E47}" type="presOf" srcId="{6D596508-640C-4B93-B671-3B43B9C8C82F}" destId="{49CA3103-85CC-4AC7-8C98-8313A18E23B0}" srcOrd="0" destOrd="0" presId="urn:microsoft.com/office/officeart/2005/8/layout/cycle2"/>
    <dgm:cxn modelId="{22AF9531-9EEE-4A46-90C4-F613BC3A135C}" type="presOf" srcId="{CE88065B-62E5-46DA-A398-BE0E2BDA4DB8}" destId="{481022E6-9BAC-441B-A332-5941EA7BD3B5}" srcOrd="1" destOrd="0" presId="urn:microsoft.com/office/officeart/2005/8/layout/cycle2"/>
    <dgm:cxn modelId="{4A8DA46C-2B08-4C8E-A668-FA14CFF2455A}" type="presOf" srcId="{4BC6D483-A30F-4D74-8907-92C7E5176224}" destId="{43E81D53-63E8-47DC-9790-F970B2F2948F}" srcOrd="0" destOrd="0" presId="urn:microsoft.com/office/officeart/2005/8/layout/cycle2"/>
    <dgm:cxn modelId="{A2842F90-6F92-4E21-9E1A-1FB470D8973A}" srcId="{854A895A-A9B4-4896-80ED-12C42605895D}" destId="{6D596508-640C-4B93-B671-3B43B9C8C82F}" srcOrd="3" destOrd="0" parTransId="{59B35DFE-E15A-472D-A360-0A2145A1DB23}" sibTransId="{36009298-4B9B-4D19-91BA-A6117D24EDE3}"/>
    <dgm:cxn modelId="{CFF34FA7-D573-4CF8-9276-612B83A85712}" srcId="{854A895A-A9B4-4896-80ED-12C42605895D}" destId="{80BB2A50-C66F-4169-9A93-D045CE6621B9}" srcOrd="2" destOrd="0" parTransId="{8A1E96DE-3058-4902-83FE-C58355DD4F8D}" sibTransId="{841C397C-9922-4990-B503-446F26C692F7}"/>
    <dgm:cxn modelId="{C558E33B-B074-47E9-998F-BB598C2FBDA1}" type="presOf" srcId="{37B22F23-77C1-4C66-A580-CC85684EB40A}" destId="{22F66889-85EA-476C-B7CC-1112504FC9DB}" srcOrd="0" destOrd="0" presId="urn:microsoft.com/office/officeart/2005/8/layout/cycle2"/>
    <dgm:cxn modelId="{729ED06F-60CB-40E1-A84B-8933D6B91731}" srcId="{854A895A-A9B4-4896-80ED-12C42605895D}" destId="{4BC6D483-A30F-4D74-8907-92C7E5176224}" srcOrd="4" destOrd="0" parTransId="{20220CA6-2A73-4372-B0AF-E633BCDA65DD}" sibTransId="{364D0C69-1621-4505-9C0E-F3E8CED78F60}"/>
    <dgm:cxn modelId="{412FF192-279B-4707-A692-143725763CF5}" type="presOf" srcId="{36009298-4B9B-4D19-91BA-A6117D24EDE3}" destId="{D38E476B-483C-40E2-A3CC-41930E41B360}" srcOrd="1" destOrd="0" presId="urn:microsoft.com/office/officeart/2005/8/layout/cycle2"/>
    <dgm:cxn modelId="{2E6B0CC9-4FE4-475E-AC0C-DE19F5CDC23E}" type="presOf" srcId="{044E388F-F75E-4EB8-BAA8-D56134C086D8}" destId="{0D849051-36DB-4CDA-89F4-BA7438A27251}" srcOrd="0" destOrd="0" presId="urn:microsoft.com/office/officeart/2005/8/layout/cycle2"/>
    <dgm:cxn modelId="{E1C8A1E2-D736-42A9-9384-EB92A0AA90DB}" type="presOf" srcId="{C68084FC-9CEB-4907-8ED3-7C4061F3BDCD}" destId="{0A12A642-9D60-489C-9BA8-B0E380AAD41D}" srcOrd="0" destOrd="0" presId="urn:microsoft.com/office/officeart/2005/8/layout/cycle2"/>
    <dgm:cxn modelId="{E0A7D821-75F3-4216-9664-B9E9198D3400}" type="presOf" srcId="{37B22F23-77C1-4C66-A580-CC85684EB40A}" destId="{24E535B3-DB59-4A19-9627-7DC461A2AB6C}" srcOrd="1" destOrd="0" presId="urn:microsoft.com/office/officeart/2005/8/layout/cycle2"/>
    <dgm:cxn modelId="{30A3489F-53DF-44F4-9DB6-38B0FC465828}" srcId="{854A895A-A9B4-4896-80ED-12C42605895D}" destId="{044E388F-F75E-4EB8-BAA8-D56134C086D8}" srcOrd="5" destOrd="0" parTransId="{4BADA4D6-8AC3-4EE4-A3D3-E9F8F3B3F886}" sibTransId="{C68084FC-9CEB-4907-8ED3-7C4061F3BDCD}"/>
    <dgm:cxn modelId="{916C8852-DC33-44BE-93C4-D3758A27D426}" type="presOf" srcId="{71993724-7ED5-4A10-8820-EF2061967074}" destId="{CA0AE061-62AA-428A-9DFE-7D00163D7FDC}" srcOrd="0" destOrd="0" presId="urn:microsoft.com/office/officeart/2005/8/layout/cycle2"/>
    <dgm:cxn modelId="{AFB2279A-EFF6-42E2-9B93-744CCB1FE4E7}" type="presOf" srcId="{5707776C-17FE-4515-9BB6-EE049DFE7929}" destId="{1B68AC91-7E1D-49A5-9B4D-4CBA3F9307E2}" srcOrd="0" destOrd="0" presId="urn:microsoft.com/office/officeart/2005/8/layout/cycle2"/>
    <dgm:cxn modelId="{84E61FE9-B773-49EB-95C3-AF01DACED2EC}" type="presOf" srcId="{841C397C-9922-4990-B503-446F26C692F7}" destId="{F9D5BA91-9423-4230-B19C-74C5CE3A92FE}" srcOrd="1" destOrd="0" presId="urn:microsoft.com/office/officeart/2005/8/layout/cycle2"/>
    <dgm:cxn modelId="{F67C0C1B-9C86-4B05-8318-B03E73553E84}" type="presOf" srcId="{364D0C69-1621-4505-9C0E-F3E8CED78F60}" destId="{648B7ABF-8ED2-4993-8C99-EA0A1082F414}" srcOrd="1" destOrd="0" presId="urn:microsoft.com/office/officeart/2005/8/layout/cycle2"/>
    <dgm:cxn modelId="{69C6514B-654B-4A96-8668-3449E295460B}" type="presOf" srcId="{C68084FC-9CEB-4907-8ED3-7C4061F3BDCD}" destId="{05CF362C-B342-42AA-A632-15D34F98205E}" srcOrd="1" destOrd="0" presId="urn:microsoft.com/office/officeart/2005/8/layout/cycle2"/>
    <dgm:cxn modelId="{65B7263E-0C77-4BA7-B1A1-24069BE18A5A}" type="presOf" srcId="{364D0C69-1621-4505-9C0E-F3E8CED78F60}" destId="{47EAD67B-29E8-4022-B005-93001DB978F3}" srcOrd="0" destOrd="0" presId="urn:microsoft.com/office/officeart/2005/8/layout/cycle2"/>
    <dgm:cxn modelId="{1E6A263D-0FE3-4F16-BF62-4652BE6C8E15}" srcId="{854A895A-A9B4-4896-80ED-12C42605895D}" destId="{71993724-7ED5-4A10-8820-EF2061967074}" srcOrd="0" destOrd="0" parTransId="{7B31EA55-D93E-437B-BF0B-277950DCC2EF}" sibTransId="{CE88065B-62E5-46DA-A398-BE0E2BDA4DB8}"/>
    <dgm:cxn modelId="{5DD2D8CE-546C-4CD3-8AAD-42E7D59EA108}" type="presOf" srcId="{854A895A-A9B4-4896-80ED-12C42605895D}" destId="{24FB8FA8-E1CD-43BB-9F81-0726429B3BF0}" srcOrd="0" destOrd="0" presId="urn:microsoft.com/office/officeart/2005/8/layout/cycle2"/>
    <dgm:cxn modelId="{FDA1DB50-7CCF-4FAC-B21A-D26F479CF664}" type="presParOf" srcId="{24FB8FA8-E1CD-43BB-9F81-0726429B3BF0}" destId="{CA0AE061-62AA-428A-9DFE-7D00163D7FDC}" srcOrd="0" destOrd="0" presId="urn:microsoft.com/office/officeart/2005/8/layout/cycle2"/>
    <dgm:cxn modelId="{52ACB5CB-D1C4-468F-8989-BEC6E72AE7E5}" type="presParOf" srcId="{24FB8FA8-E1CD-43BB-9F81-0726429B3BF0}" destId="{ADD364DF-9BC4-4E5B-984F-F1F4DB5AAD3D}" srcOrd="1" destOrd="0" presId="urn:microsoft.com/office/officeart/2005/8/layout/cycle2"/>
    <dgm:cxn modelId="{B9ED8A50-3C26-4D6A-A55E-0B71B9EF5250}" type="presParOf" srcId="{ADD364DF-9BC4-4E5B-984F-F1F4DB5AAD3D}" destId="{481022E6-9BAC-441B-A332-5941EA7BD3B5}" srcOrd="0" destOrd="0" presId="urn:microsoft.com/office/officeart/2005/8/layout/cycle2"/>
    <dgm:cxn modelId="{10DDFDE0-B126-4409-9E54-571FAD4D164F}" type="presParOf" srcId="{24FB8FA8-E1CD-43BB-9F81-0726429B3BF0}" destId="{1B68AC91-7E1D-49A5-9B4D-4CBA3F9307E2}" srcOrd="2" destOrd="0" presId="urn:microsoft.com/office/officeart/2005/8/layout/cycle2"/>
    <dgm:cxn modelId="{CB40B1B6-DFB1-4C82-BDB4-430EAD896A97}" type="presParOf" srcId="{24FB8FA8-E1CD-43BB-9F81-0726429B3BF0}" destId="{22F66889-85EA-476C-B7CC-1112504FC9DB}" srcOrd="3" destOrd="0" presId="urn:microsoft.com/office/officeart/2005/8/layout/cycle2"/>
    <dgm:cxn modelId="{213BB01F-29F2-46C3-A3A6-59480FAC61A3}" type="presParOf" srcId="{22F66889-85EA-476C-B7CC-1112504FC9DB}" destId="{24E535B3-DB59-4A19-9627-7DC461A2AB6C}" srcOrd="0" destOrd="0" presId="urn:microsoft.com/office/officeart/2005/8/layout/cycle2"/>
    <dgm:cxn modelId="{A9B3AB81-6284-4F0C-8D39-B7E264AE8388}" type="presParOf" srcId="{24FB8FA8-E1CD-43BB-9F81-0726429B3BF0}" destId="{74D45967-0F52-4BD9-A8D0-26A9C4876276}" srcOrd="4" destOrd="0" presId="urn:microsoft.com/office/officeart/2005/8/layout/cycle2"/>
    <dgm:cxn modelId="{B1673A75-A97F-4D0F-AC7C-536627F940DC}" type="presParOf" srcId="{24FB8FA8-E1CD-43BB-9F81-0726429B3BF0}" destId="{E8537EEC-7870-4E01-B337-29ADB48161D5}" srcOrd="5" destOrd="0" presId="urn:microsoft.com/office/officeart/2005/8/layout/cycle2"/>
    <dgm:cxn modelId="{566B548B-6B15-477F-AB73-A6C4C78982B8}" type="presParOf" srcId="{E8537EEC-7870-4E01-B337-29ADB48161D5}" destId="{F9D5BA91-9423-4230-B19C-74C5CE3A92FE}" srcOrd="0" destOrd="0" presId="urn:microsoft.com/office/officeart/2005/8/layout/cycle2"/>
    <dgm:cxn modelId="{F26DDD17-05E4-4A9A-945B-03AC1748CC7F}" type="presParOf" srcId="{24FB8FA8-E1CD-43BB-9F81-0726429B3BF0}" destId="{49CA3103-85CC-4AC7-8C98-8313A18E23B0}" srcOrd="6" destOrd="0" presId="urn:microsoft.com/office/officeart/2005/8/layout/cycle2"/>
    <dgm:cxn modelId="{3C5F587D-829F-4F51-BC40-FB216B9E5F40}" type="presParOf" srcId="{24FB8FA8-E1CD-43BB-9F81-0726429B3BF0}" destId="{39471118-6B32-44D2-B5C4-9B546F31905E}" srcOrd="7" destOrd="0" presId="urn:microsoft.com/office/officeart/2005/8/layout/cycle2"/>
    <dgm:cxn modelId="{C3CD61B6-7D00-46DA-AD75-E2D3C7964C32}" type="presParOf" srcId="{39471118-6B32-44D2-B5C4-9B546F31905E}" destId="{D38E476B-483C-40E2-A3CC-41930E41B360}" srcOrd="0" destOrd="0" presId="urn:microsoft.com/office/officeart/2005/8/layout/cycle2"/>
    <dgm:cxn modelId="{4E103CE0-FF26-440B-B546-6F675C9AB814}" type="presParOf" srcId="{24FB8FA8-E1CD-43BB-9F81-0726429B3BF0}" destId="{43E81D53-63E8-47DC-9790-F970B2F2948F}" srcOrd="8" destOrd="0" presId="urn:microsoft.com/office/officeart/2005/8/layout/cycle2"/>
    <dgm:cxn modelId="{6B11DD50-660E-463F-A14D-7BD1E59011A4}" type="presParOf" srcId="{24FB8FA8-E1CD-43BB-9F81-0726429B3BF0}" destId="{47EAD67B-29E8-4022-B005-93001DB978F3}" srcOrd="9" destOrd="0" presId="urn:microsoft.com/office/officeart/2005/8/layout/cycle2"/>
    <dgm:cxn modelId="{25D9094A-A364-4D53-8828-34F5BEAA90BA}" type="presParOf" srcId="{47EAD67B-29E8-4022-B005-93001DB978F3}" destId="{648B7ABF-8ED2-4993-8C99-EA0A1082F414}" srcOrd="0" destOrd="0" presId="urn:microsoft.com/office/officeart/2005/8/layout/cycle2"/>
    <dgm:cxn modelId="{0446A5DF-8CB7-45CA-86C1-FF5791CD754F}" type="presParOf" srcId="{24FB8FA8-E1CD-43BB-9F81-0726429B3BF0}" destId="{0D849051-36DB-4CDA-89F4-BA7438A27251}" srcOrd="10" destOrd="0" presId="urn:microsoft.com/office/officeart/2005/8/layout/cycle2"/>
    <dgm:cxn modelId="{300B7521-7A5C-4608-86B7-81EE6970BD50}" type="presParOf" srcId="{24FB8FA8-E1CD-43BB-9F81-0726429B3BF0}" destId="{0A12A642-9D60-489C-9BA8-B0E380AAD41D}" srcOrd="11" destOrd="0" presId="urn:microsoft.com/office/officeart/2005/8/layout/cycle2"/>
    <dgm:cxn modelId="{D7EDA7FE-4A48-4125-9715-A4F8CCF91A61}" type="presParOf" srcId="{0A12A642-9D60-489C-9BA8-B0E380AAD41D}" destId="{05CF362C-B342-42AA-A632-15D34F98205E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91B6F6-BE04-4D9D-94F7-344BC1C63D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3512C-6320-42FF-9A0B-E301741732E3}">
      <dgm:prSet/>
      <dgm:spPr/>
      <dgm:t>
        <a:bodyPr/>
        <a:lstStyle/>
        <a:p>
          <a:r>
            <a:rPr lang="es-ES" dirty="0"/>
            <a:t>MEJOR COMUNICACIÓN ENTRE COMPAÑEROS.</a:t>
          </a:r>
          <a:endParaRPr lang="en-US" dirty="0"/>
        </a:p>
      </dgm:t>
    </dgm:pt>
    <dgm:pt modelId="{EB22CC48-CE5E-4280-AC92-7A474F2DE65B}" type="parTrans" cxnId="{084305EE-6ECE-44E1-9234-A54751D08ECE}">
      <dgm:prSet/>
      <dgm:spPr/>
      <dgm:t>
        <a:bodyPr/>
        <a:lstStyle/>
        <a:p>
          <a:endParaRPr lang="en-US"/>
        </a:p>
      </dgm:t>
    </dgm:pt>
    <dgm:pt modelId="{3AF4A105-1E1C-4964-88C5-04FE75194427}" type="sibTrans" cxnId="{084305EE-6ECE-44E1-9234-A54751D08ECE}">
      <dgm:prSet/>
      <dgm:spPr/>
      <dgm:t>
        <a:bodyPr/>
        <a:lstStyle/>
        <a:p>
          <a:endParaRPr lang="en-US"/>
        </a:p>
      </dgm:t>
    </dgm:pt>
    <dgm:pt modelId="{8819BE61-5BF0-4B4E-B48A-90317FBBDC61}">
      <dgm:prSet/>
      <dgm:spPr/>
      <dgm:t>
        <a:bodyPr/>
        <a:lstStyle/>
        <a:p>
          <a:r>
            <a:rPr lang="es-ES"/>
            <a:t>BUENA ORGANIZACIÓN.</a:t>
          </a:r>
          <a:endParaRPr lang="en-US" dirty="0"/>
        </a:p>
      </dgm:t>
    </dgm:pt>
    <dgm:pt modelId="{D7199682-FE57-4E73-B9B9-67C91D7EBBBA}" type="parTrans" cxnId="{444697CE-DD77-420F-981E-572C1AD8B241}">
      <dgm:prSet/>
      <dgm:spPr/>
      <dgm:t>
        <a:bodyPr/>
        <a:lstStyle/>
        <a:p>
          <a:endParaRPr lang="en-US"/>
        </a:p>
      </dgm:t>
    </dgm:pt>
    <dgm:pt modelId="{4531FCB1-6EED-415C-8497-1206C27E30A4}" type="sibTrans" cxnId="{444697CE-DD77-420F-981E-572C1AD8B241}">
      <dgm:prSet/>
      <dgm:spPr/>
      <dgm:t>
        <a:bodyPr/>
        <a:lstStyle/>
        <a:p>
          <a:endParaRPr lang="en-US"/>
        </a:p>
      </dgm:t>
    </dgm:pt>
    <dgm:pt modelId="{3CD7B23B-67BC-417E-A772-A13D74E3141A}">
      <dgm:prSet/>
      <dgm:spPr/>
      <dgm:t>
        <a:bodyPr/>
        <a:lstStyle/>
        <a:p>
          <a:r>
            <a:rPr lang="es-ES"/>
            <a:t>MENOS TIEMPOS MUERTOS BUSCANDO LA PRESENCIALIDAD.</a:t>
          </a:r>
          <a:endParaRPr lang="en-US"/>
        </a:p>
      </dgm:t>
    </dgm:pt>
    <dgm:pt modelId="{2F56CD52-4A5B-4FEA-8BCC-C0D8205C9EC7}" type="parTrans" cxnId="{0E8F8C53-7F0E-41C4-A6BB-603824A0B263}">
      <dgm:prSet/>
      <dgm:spPr/>
      <dgm:t>
        <a:bodyPr/>
        <a:lstStyle/>
        <a:p>
          <a:endParaRPr lang="en-US"/>
        </a:p>
      </dgm:t>
    </dgm:pt>
    <dgm:pt modelId="{F97757DA-D65C-4433-8B3C-D0E1AE1D71F8}" type="sibTrans" cxnId="{0E8F8C53-7F0E-41C4-A6BB-603824A0B263}">
      <dgm:prSet/>
      <dgm:spPr/>
      <dgm:t>
        <a:bodyPr/>
        <a:lstStyle/>
        <a:p>
          <a:endParaRPr lang="en-US"/>
        </a:p>
      </dgm:t>
    </dgm:pt>
    <dgm:pt modelId="{D7722169-FF4C-4F77-A15A-594398185717}">
      <dgm:prSet/>
      <dgm:spPr/>
      <dgm:t>
        <a:bodyPr/>
        <a:lstStyle/>
        <a:p>
          <a:r>
            <a:rPr lang="es-ES"/>
            <a:t>ACESIBILIDAD A LA DOCUMENTACION NECESARIA Y ACTUALIZADA.</a:t>
          </a:r>
          <a:endParaRPr lang="en-US"/>
        </a:p>
      </dgm:t>
    </dgm:pt>
    <dgm:pt modelId="{D86F742C-2123-4BF1-9CED-C2223594405A}" type="parTrans" cxnId="{68FE3350-6629-46AC-A0BF-3C3460D792AB}">
      <dgm:prSet/>
      <dgm:spPr/>
      <dgm:t>
        <a:bodyPr/>
        <a:lstStyle/>
        <a:p>
          <a:endParaRPr lang="en-US"/>
        </a:p>
      </dgm:t>
    </dgm:pt>
    <dgm:pt modelId="{AB5FB01D-8290-428F-BFBB-5140503862C7}" type="sibTrans" cxnId="{68FE3350-6629-46AC-A0BF-3C3460D792AB}">
      <dgm:prSet/>
      <dgm:spPr/>
      <dgm:t>
        <a:bodyPr/>
        <a:lstStyle/>
        <a:p>
          <a:endParaRPr lang="en-US"/>
        </a:p>
      </dgm:t>
    </dgm:pt>
    <dgm:pt modelId="{0A46DCF9-52DD-4FF1-B614-3CFFD09CB263}">
      <dgm:prSet/>
      <dgm:spPr/>
      <dgm:t>
        <a:bodyPr/>
        <a:lstStyle/>
        <a:p>
          <a:r>
            <a:rPr lang="es-ES"/>
            <a:t>INFORMACION CENTRALIZADA POR SECRETARIA TÉCNICA.</a:t>
          </a:r>
          <a:endParaRPr lang="en-US"/>
        </a:p>
      </dgm:t>
    </dgm:pt>
    <dgm:pt modelId="{6EF82A7D-0864-41F8-8D9A-5DE1C222BF34}" type="parTrans" cxnId="{E8D5AB8C-1E59-4C06-8209-2E3AA7A13D8C}">
      <dgm:prSet/>
      <dgm:spPr/>
      <dgm:t>
        <a:bodyPr/>
        <a:lstStyle/>
        <a:p>
          <a:endParaRPr lang="en-US"/>
        </a:p>
      </dgm:t>
    </dgm:pt>
    <dgm:pt modelId="{0670F683-6247-4772-B12C-79C030AC4357}" type="sibTrans" cxnId="{E8D5AB8C-1E59-4C06-8209-2E3AA7A13D8C}">
      <dgm:prSet/>
      <dgm:spPr/>
      <dgm:t>
        <a:bodyPr/>
        <a:lstStyle/>
        <a:p>
          <a:endParaRPr lang="en-US"/>
        </a:p>
      </dgm:t>
    </dgm:pt>
    <dgm:pt modelId="{7D38ED68-CDE2-40F4-BFBC-893D0158D185}" type="pres">
      <dgm:prSet presAssocID="{FD91B6F6-BE04-4D9D-94F7-344BC1C63D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8DD5ED-C6DB-4C12-9A04-B317F38ED176}" type="pres">
      <dgm:prSet presAssocID="{6223512C-6320-42FF-9A0B-E301741732E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FBB2FC-3306-4D9A-AA7B-68E1B8839DD9}" type="pres">
      <dgm:prSet presAssocID="{3AF4A105-1E1C-4964-88C5-04FE75194427}" presName="spacer" presStyleCnt="0"/>
      <dgm:spPr/>
    </dgm:pt>
    <dgm:pt modelId="{3081C456-C3E8-4256-885E-305B8A879B44}" type="pres">
      <dgm:prSet presAssocID="{8819BE61-5BF0-4B4E-B48A-90317FBBDC6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A133FF-001D-4B0E-8F8F-57602FCE5871}" type="pres">
      <dgm:prSet presAssocID="{4531FCB1-6EED-415C-8497-1206C27E30A4}" presName="spacer" presStyleCnt="0"/>
      <dgm:spPr/>
    </dgm:pt>
    <dgm:pt modelId="{38C2339D-C551-42E5-A163-6D82F5B0C131}" type="pres">
      <dgm:prSet presAssocID="{3CD7B23B-67BC-417E-A772-A13D74E3141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965F10-BF78-4B4D-9A53-B74576ED0B54}" type="pres">
      <dgm:prSet presAssocID="{F97757DA-D65C-4433-8B3C-D0E1AE1D71F8}" presName="spacer" presStyleCnt="0"/>
      <dgm:spPr/>
    </dgm:pt>
    <dgm:pt modelId="{D4DB5729-8184-4D3A-B7AF-0840C1511E22}" type="pres">
      <dgm:prSet presAssocID="{D7722169-FF4C-4F77-A15A-59439818571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059962-07E9-4883-AD33-5EA6E0F25BF2}" type="pres">
      <dgm:prSet presAssocID="{AB5FB01D-8290-428F-BFBB-5140503862C7}" presName="spacer" presStyleCnt="0"/>
      <dgm:spPr/>
    </dgm:pt>
    <dgm:pt modelId="{5D2F4139-EC55-409A-826D-A6B423A6B125}" type="pres">
      <dgm:prSet presAssocID="{0A46DCF9-52DD-4FF1-B614-3CFFD09CB26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147020-40F0-45CA-A990-684D2E204F10}" type="presOf" srcId="{0A46DCF9-52DD-4FF1-B614-3CFFD09CB263}" destId="{5D2F4139-EC55-409A-826D-A6B423A6B125}" srcOrd="0" destOrd="0" presId="urn:microsoft.com/office/officeart/2005/8/layout/vList2"/>
    <dgm:cxn modelId="{084305EE-6ECE-44E1-9234-A54751D08ECE}" srcId="{FD91B6F6-BE04-4D9D-94F7-344BC1C63D47}" destId="{6223512C-6320-42FF-9A0B-E301741732E3}" srcOrd="0" destOrd="0" parTransId="{EB22CC48-CE5E-4280-AC92-7A474F2DE65B}" sibTransId="{3AF4A105-1E1C-4964-88C5-04FE75194427}"/>
    <dgm:cxn modelId="{8BF8BBEF-9BBC-46B4-B4D3-F6F85144794C}" type="presOf" srcId="{8819BE61-5BF0-4B4E-B48A-90317FBBDC61}" destId="{3081C456-C3E8-4256-885E-305B8A879B44}" srcOrd="0" destOrd="0" presId="urn:microsoft.com/office/officeart/2005/8/layout/vList2"/>
    <dgm:cxn modelId="{A5648C2B-3751-4A05-AB95-F54E53788B98}" type="presOf" srcId="{FD91B6F6-BE04-4D9D-94F7-344BC1C63D47}" destId="{7D38ED68-CDE2-40F4-BFBC-893D0158D185}" srcOrd="0" destOrd="0" presId="urn:microsoft.com/office/officeart/2005/8/layout/vList2"/>
    <dgm:cxn modelId="{0E8F8C53-7F0E-41C4-A6BB-603824A0B263}" srcId="{FD91B6F6-BE04-4D9D-94F7-344BC1C63D47}" destId="{3CD7B23B-67BC-417E-A772-A13D74E3141A}" srcOrd="2" destOrd="0" parTransId="{2F56CD52-4A5B-4FEA-8BCC-C0D8205C9EC7}" sibTransId="{F97757DA-D65C-4433-8B3C-D0E1AE1D71F8}"/>
    <dgm:cxn modelId="{8DD804EB-4B07-4BF3-914E-23310708F581}" type="presOf" srcId="{D7722169-FF4C-4F77-A15A-594398185717}" destId="{D4DB5729-8184-4D3A-B7AF-0840C1511E22}" srcOrd="0" destOrd="0" presId="urn:microsoft.com/office/officeart/2005/8/layout/vList2"/>
    <dgm:cxn modelId="{BEF6B489-30EF-45D3-A4F4-7FC9EEE74270}" type="presOf" srcId="{3CD7B23B-67BC-417E-A772-A13D74E3141A}" destId="{38C2339D-C551-42E5-A163-6D82F5B0C131}" srcOrd="0" destOrd="0" presId="urn:microsoft.com/office/officeart/2005/8/layout/vList2"/>
    <dgm:cxn modelId="{444697CE-DD77-420F-981E-572C1AD8B241}" srcId="{FD91B6F6-BE04-4D9D-94F7-344BC1C63D47}" destId="{8819BE61-5BF0-4B4E-B48A-90317FBBDC61}" srcOrd="1" destOrd="0" parTransId="{D7199682-FE57-4E73-B9B9-67C91D7EBBBA}" sibTransId="{4531FCB1-6EED-415C-8497-1206C27E30A4}"/>
    <dgm:cxn modelId="{5B5D592F-D5E4-40CD-8FCF-526CB79FC8EF}" type="presOf" srcId="{6223512C-6320-42FF-9A0B-E301741732E3}" destId="{EE8DD5ED-C6DB-4C12-9A04-B317F38ED176}" srcOrd="0" destOrd="0" presId="urn:microsoft.com/office/officeart/2005/8/layout/vList2"/>
    <dgm:cxn modelId="{68FE3350-6629-46AC-A0BF-3C3460D792AB}" srcId="{FD91B6F6-BE04-4D9D-94F7-344BC1C63D47}" destId="{D7722169-FF4C-4F77-A15A-594398185717}" srcOrd="3" destOrd="0" parTransId="{D86F742C-2123-4BF1-9CED-C2223594405A}" sibTransId="{AB5FB01D-8290-428F-BFBB-5140503862C7}"/>
    <dgm:cxn modelId="{E8D5AB8C-1E59-4C06-8209-2E3AA7A13D8C}" srcId="{FD91B6F6-BE04-4D9D-94F7-344BC1C63D47}" destId="{0A46DCF9-52DD-4FF1-B614-3CFFD09CB263}" srcOrd="4" destOrd="0" parTransId="{6EF82A7D-0864-41F8-8D9A-5DE1C222BF34}" sibTransId="{0670F683-6247-4772-B12C-79C030AC4357}"/>
    <dgm:cxn modelId="{9D373553-CFE9-45AE-B2E3-E0193ABDF181}" type="presParOf" srcId="{7D38ED68-CDE2-40F4-BFBC-893D0158D185}" destId="{EE8DD5ED-C6DB-4C12-9A04-B317F38ED176}" srcOrd="0" destOrd="0" presId="urn:microsoft.com/office/officeart/2005/8/layout/vList2"/>
    <dgm:cxn modelId="{57116379-18B0-4C11-BEF2-6FE9B31C4DBC}" type="presParOf" srcId="{7D38ED68-CDE2-40F4-BFBC-893D0158D185}" destId="{28FBB2FC-3306-4D9A-AA7B-68E1B8839DD9}" srcOrd="1" destOrd="0" presId="urn:microsoft.com/office/officeart/2005/8/layout/vList2"/>
    <dgm:cxn modelId="{F0CFE4DC-65FD-42E6-8CD1-9495CCABF716}" type="presParOf" srcId="{7D38ED68-CDE2-40F4-BFBC-893D0158D185}" destId="{3081C456-C3E8-4256-885E-305B8A879B44}" srcOrd="2" destOrd="0" presId="urn:microsoft.com/office/officeart/2005/8/layout/vList2"/>
    <dgm:cxn modelId="{9063C607-E777-458D-9DC7-C86537FB2B04}" type="presParOf" srcId="{7D38ED68-CDE2-40F4-BFBC-893D0158D185}" destId="{5EA133FF-001D-4B0E-8F8F-57602FCE5871}" srcOrd="3" destOrd="0" presId="urn:microsoft.com/office/officeart/2005/8/layout/vList2"/>
    <dgm:cxn modelId="{346C5312-6E9C-4D7D-9C59-6340985FBB63}" type="presParOf" srcId="{7D38ED68-CDE2-40F4-BFBC-893D0158D185}" destId="{38C2339D-C551-42E5-A163-6D82F5B0C131}" srcOrd="4" destOrd="0" presId="urn:microsoft.com/office/officeart/2005/8/layout/vList2"/>
    <dgm:cxn modelId="{B7D4F68D-8F0F-43A0-8C62-41AE08D73188}" type="presParOf" srcId="{7D38ED68-CDE2-40F4-BFBC-893D0158D185}" destId="{7F965F10-BF78-4B4D-9A53-B74576ED0B54}" srcOrd="5" destOrd="0" presId="urn:microsoft.com/office/officeart/2005/8/layout/vList2"/>
    <dgm:cxn modelId="{8BA3DB06-EE9E-468C-9DCE-D9E8F65DFCCD}" type="presParOf" srcId="{7D38ED68-CDE2-40F4-BFBC-893D0158D185}" destId="{D4DB5729-8184-4D3A-B7AF-0840C1511E22}" srcOrd="6" destOrd="0" presId="urn:microsoft.com/office/officeart/2005/8/layout/vList2"/>
    <dgm:cxn modelId="{7363B342-EFC9-418D-B9A1-598DF5CD7F69}" type="presParOf" srcId="{7D38ED68-CDE2-40F4-BFBC-893D0158D185}" destId="{2F059962-07E9-4883-AD33-5EA6E0F25BF2}" srcOrd="7" destOrd="0" presId="urn:microsoft.com/office/officeart/2005/8/layout/vList2"/>
    <dgm:cxn modelId="{7BBF8280-A12D-414C-9755-E199D0254326}" type="presParOf" srcId="{7D38ED68-CDE2-40F4-BFBC-893D0158D185}" destId="{5D2F4139-EC55-409A-826D-A6B423A6B1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9436CB-ADF3-47E0-8214-0957A5219F4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02AAF3-1E37-4FC7-89E2-D318FFA39DCF}">
      <dgm:prSet custT="1"/>
      <dgm:spPr/>
      <dgm:t>
        <a:bodyPr/>
        <a:lstStyle/>
        <a:p>
          <a:r>
            <a:rPr lang="es-ES" sz="2400" dirty="0"/>
            <a:t>Mas tiempo de gestión para responsables (tutores) en momentos determinados..</a:t>
          </a:r>
          <a:endParaRPr lang="en-US" sz="2400" dirty="0"/>
        </a:p>
      </dgm:t>
    </dgm:pt>
    <dgm:pt modelId="{2638F900-9249-41A0-8F8A-2A57193AB58B}" type="parTrans" cxnId="{31240827-4F7D-42B4-893A-3F3F8AA29F57}">
      <dgm:prSet/>
      <dgm:spPr/>
      <dgm:t>
        <a:bodyPr/>
        <a:lstStyle/>
        <a:p>
          <a:endParaRPr lang="en-US"/>
        </a:p>
      </dgm:t>
    </dgm:pt>
    <dgm:pt modelId="{07ED46DD-C12E-46DC-B449-7C90EF11D352}" type="sibTrans" cxnId="{31240827-4F7D-42B4-893A-3F3F8AA29F57}">
      <dgm:prSet/>
      <dgm:spPr/>
      <dgm:t>
        <a:bodyPr/>
        <a:lstStyle/>
        <a:p>
          <a:endParaRPr lang="en-US"/>
        </a:p>
      </dgm:t>
    </dgm:pt>
    <dgm:pt modelId="{61226D86-B1F0-44B2-8EC4-137D63F74CDB}">
      <dgm:prSet custT="1"/>
      <dgm:spPr/>
      <dgm:t>
        <a:bodyPr/>
        <a:lstStyle/>
        <a:p>
          <a:r>
            <a:rPr lang="es-ES" sz="2400" dirty="0"/>
            <a:t>Ajustar los tiempos de recogidas de datos de empresas que necesitan autorización por horario, otra comunidad..</a:t>
          </a:r>
          <a:endParaRPr lang="en-US" sz="2400" dirty="0"/>
        </a:p>
      </dgm:t>
    </dgm:pt>
    <dgm:pt modelId="{6B0A2B70-C804-46E5-AE16-D13DCD8640BC}" type="parTrans" cxnId="{157F5F17-DC00-4182-82E3-CD63460980C9}">
      <dgm:prSet/>
      <dgm:spPr/>
      <dgm:t>
        <a:bodyPr/>
        <a:lstStyle/>
        <a:p>
          <a:endParaRPr lang="en-US"/>
        </a:p>
      </dgm:t>
    </dgm:pt>
    <dgm:pt modelId="{AA27ADC7-8D5B-4BBC-97F2-0C26BB3FAFF2}" type="sibTrans" cxnId="{157F5F17-DC00-4182-82E3-CD63460980C9}">
      <dgm:prSet/>
      <dgm:spPr/>
      <dgm:t>
        <a:bodyPr/>
        <a:lstStyle/>
        <a:p>
          <a:endParaRPr lang="en-US"/>
        </a:p>
      </dgm:t>
    </dgm:pt>
    <dgm:pt modelId="{C6FDEB72-4097-42FF-B647-15E06EA973D2}">
      <dgm:prSet custT="1"/>
      <dgm:spPr/>
      <dgm:t>
        <a:bodyPr/>
        <a:lstStyle/>
        <a:p>
          <a:r>
            <a:rPr lang="es-ES" sz="2400" dirty="0"/>
            <a:t>Automatizar recogida de datos con anexos (evitar errores).</a:t>
          </a:r>
          <a:endParaRPr lang="en-US" sz="2400" dirty="0"/>
        </a:p>
      </dgm:t>
    </dgm:pt>
    <dgm:pt modelId="{887D128B-3656-4177-B926-0D7E36F0C9BD}" type="parTrans" cxnId="{404A8B46-589F-4B89-AC8B-F7471C58D538}">
      <dgm:prSet/>
      <dgm:spPr/>
      <dgm:t>
        <a:bodyPr/>
        <a:lstStyle/>
        <a:p>
          <a:endParaRPr lang="en-US"/>
        </a:p>
      </dgm:t>
    </dgm:pt>
    <dgm:pt modelId="{58160B0F-112E-4693-952E-0154838EE08C}" type="sibTrans" cxnId="{404A8B46-589F-4B89-AC8B-F7471C58D538}">
      <dgm:prSet/>
      <dgm:spPr/>
      <dgm:t>
        <a:bodyPr/>
        <a:lstStyle/>
        <a:p>
          <a:endParaRPr lang="en-US"/>
        </a:p>
      </dgm:t>
    </dgm:pt>
    <dgm:pt modelId="{4FFF4DBA-209C-4B17-8664-1054C8226D9F}">
      <dgm:prSet custT="1"/>
      <dgm:spPr/>
      <dgm:t>
        <a:bodyPr/>
        <a:lstStyle/>
        <a:p>
          <a:r>
            <a:rPr lang="es-ES" sz="2400" dirty="0"/>
            <a:t>Afianzar y revisar el proceso al finalizar las estancias.</a:t>
          </a:r>
          <a:endParaRPr lang="en-US" sz="2400" dirty="0"/>
        </a:p>
      </dgm:t>
    </dgm:pt>
    <dgm:pt modelId="{035A022D-F3F6-4988-B489-549C6AEE8A5C}" type="parTrans" cxnId="{0398B102-83F5-441F-9E5D-281D4144280A}">
      <dgm:prSet/>
      <dgm:spPr/>
      <dgm:t>
        <a:bodyPr/>
        <a:lstStyle/>
        <a:p>
          <a:endParaRPr lang="en-US"/>
        </a:p>
      </dgm:t>
    </dgm:pt>
    <dgm:pt modelId="{00AAF7AD-BFE7-495E-B178-585AA954CB1C}" type="sibTrans" cxnId="{0398B102-83F5-441F-9E5D-281D4144280A}">
      <dgm:prSet/>
      <dgm:spPr/>
      <dgm:t>
        <a:bodyPr/>
        <a:lstStyle/>
        <a:p>
          <a:endParaRPr lang="en-US"/>
        </a:p>
      </dgm:t>
    </dgm:pt>
    <dgm:pt modelId="{CB069746-8743-4618-A8ED-9E827A75D75F}" type="pres">
      <dgm:prSet presAssocID="{D49436CB-ADF3-47E0-8214-0957A5219F4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364D0B-5F96-460D-A503-969D82EF06A1}" type="pres">
      <dgm:prSet presAssocID="{D49436CB-ADF3-47E0-8214-0957A5219F42}" presName="diamond" presStyleLbl="bgShp" presStyleIdx="0" presStyleCnt="1"/>
      <dgm:spPr/>
    </dgm:pt>
    <dgm:pt modelId="{11AD27F3-744D-4716-A912-2D2193BBBA0A}" type="pres">
      <dgm:prSet presAssocID="{D49436CB-ADF3-47E0-8214-0957A5219F42}" presName="quad1" presStyleLbl="node1" presStyleIdx="0" presStyleCnt="4" custScaleX="166995" custScaleY="100785" custLinFactNeighborX="-78499" custLinFactNeighborY="-68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B2BA0-B7A5-48C6-8263-B5EE9261AD3E}" type="pres">
      <dgm:prSet presAssocID="{D49436CB-ADF3-47E0-8214-0957A5219F42}" presName="quad2" presStyleLbl="node1" presStyleIdx="1" presStyleCnt="4" custScaleX="207941" custScaleY="105708" custLinFactNeighborX="35066" custLinFactNeighborY="-10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F94838-864F-4075-A5BC-C11EF8066E2A}" type="pres">
      <dgm:prSet presAssocID="{D49436CB-ADF3-47E0-8214-0957A5219F42}" presName="quad3" presStyleLbl="node1" presStyleIdx="2" presStyleCnt="4" custScaleX="129182" custScaleY="86474" custLinFactX="-4812" custLinFactNeighborX="-100000" custLinFactNeighborY="-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15124C-7AA0-489D-93C9-17FB163B03E2}" type="pres">
      <dgm:prSet presAssocID="{D49436CB-ADF3-47E0-8214-0957A5219F42}" presName="quad4" presStyleLbl="node1" presStyleIdx="3" presStyleCnt="4" custScaleX="177030" custScaleY="85933" custLinFactNeighborX="-17929" custLinFactNeighborY="-36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7F5F17-DC00-4182-82E3-CD63460980C9}" srcId="{D49436CB-ADF3-47E0-8214-0957A5219F42}" destId="{61226D86-B1F0-44B2-8EC4-137D63F74CDB}" srcOrd="1" destOrd="0" parTransId="{6B0A2B70-C804-46E5-AE16-D13DCD8640BC}" sibTransId="{AA27ADC7-8D5B-4BBC-97F2-0C26BB3FAFF2}"/>
    <dgm:cxn modelId="{404A8B46-589F-4B89-AC8B-F7471C58D538}" srcId="{D49436CB-ADF3-47E0-8214-0957A5219F42}" destId="{C6FDEB72-4097-42FF-B647-15E06EA973D2}" srcOrd="2" destOrd="0" parTransId="{887D128B-3656-4177-B926-0D7E36F0C9BD}" sibTransId="{58160B0F-112E-4693-952E-0154838EE08C}"/>
    <dgm:cxn modelId="{0398B102-83F5-441F-9E5D-281D4144280A}" srcId="{D49436CB-ADF3-47E0-8214-0957A5219F42}" destId="{4FFF4DBA-209C-4B17-8664-1054C8226D9F}" srcOrd="3" destOrd="0" parTransId="{035A022D-F3F6-4988-B489-549C6AEE8A5C}" sibTransId="{00AAF7AD-BFE7-495E-B178-585AA954CB1C}"/>
    <dgm:cxn modelId="{6D705E20-A8D2-4E4B-9632-83FC97D1E024}" type="presOf" srcId="{C6FDEB72-4097-42FF-B647-15E06EA973D2}" destId="{2AF94838-864F-4075-A5BC-C11EF8066E2A}" srcOrd="0" destOrd="0" presId="urn:microsoft.com/office/officeart/2005/8/layout/matrix3"/>
    <dgm:cxn modelId="{A62A1CD2-99A9-48F0-98C6-171D1F39BC2F}" type="presOf" srcId="{D49436CB-ADF3-47E0-8214-0957A5219F42}" destId="{CB069746-8743-4618-A8ED-9E827A75D75F}" srcOrd="0" destOrd="0" presId="urn:microsoft.com/office/officeart/2005/8/layout/matrix3"/>
    <dgm:cxn modelId="{EF3BC098-70E8-430B-AF20-225B29A5C463}" type="presOf" srcId="{4FFF4DBA-209C-4B17-8664-1054C8226D9F}" destId="{9715124C-7AA0-489D-93C9-17FB163B03E2}" srcOrd="0" destOrd="0" presId="urn:microsoft.com/office/officeart/2005/8/layout/matrix3"/>
    <dgm:cxn modelId="{BBE60AF0-90DC-4B46-A370-1E122EB1B75C}" type="presOf" srcId="{A602AAF3-1E37-4FC7-89E2-D318FFA39DCF}" destId="{11AD27F3-744D-4716-A912-2D2193BBBA0A}" srcOrd="0" destOrd="0" presId="urn:microsoft.com/office/officeart/2005/8/layout/matrix3"/>
    <dgm:cxn modelId="{A2B28139-900A-4D72-B9E6-D9055CFFCE4C}" type="presOf" srcId="{61226D86-B1F0-44B2-8EC4-137D63F74CDB}" destId="{9AEB2BA0-B7A5-48C6-8263-B5EE9261AD3E}" srcOrd="0" destOrd="0" presId="urn:microsoft.com/office/officeart/2005/8/layout/matrix3"/>
    <dgm:cxn modelId="{31240827-4F7D-42B4-893A-3F3F8AA29F57}" srcId="{D49436CB-ADF3-47E0-8214-0957A5219F42}" destId="{A602AAF3-1E37-4FC7-89E2-D318FFA39DCF}" srcOrd="0" destOrd="0" parTransId="{2638F900-9249-41A0-8F8A-2A57193AB58B}" sibTransId="{07ED46DD-C12E-46DC-B449-7C90EF11D352}"/>
    <dgm:cxn modelId="{385587FE-F198-44B3-A5F0-98EA636E417D}" type="presParOf" srcId="{CB069746-8743-4618-A8ED-9E827A75D75F}" destId="{7E364D0B-5F96-460D-A503-969D82EF06A1}" srcOrd="0" destOrd="0" presId="urn:microsoft.com/office/officeart/2005/8/layout/matrix3"/>
    <dgm:cxn modelId="{85EB2E76-C406-49B8-9B5E-0352E7DDAFBC}" type="presParOf" srcId="{CB069746-8743-4618-A8ED-9E827A75D75F}" destId="{11AD27F3-744D-4716-A912-2D2193BBBA0A}" srcOrd="1" destOrd="0" presId="urn:microsoft.com/office/officeart/2005/8/layout/matrix3"/>
    <dgm:cxn modelId="{D530C2DD-F79D-4F9B-8C55-A5F7A3651555}" type="presParOf" srcId="{CB069746-8743-4618-A8ED-9E827A75D75F}" destId="{9AEB2BA0-B7A5-48C6-8263-B5EE9261AD3E}" srcOrd="2" destOrd="0" presId="urn:microsoft.com/office/officeart/2005/8/layout/matrix3"/>
    <dgm:cxn modelId="{0A9CAFF8-4280-48A6-91A4-5639928B109C}" type="presParOf" srcId="{CB069746-8743-4618-A8ED-9E827A75D75F}" destId="{2AF94838-864F-4075-A5BC-C11EF8066E2A}" srcOrd="3" destOrd="0" presId="urn:microsoft.com/office/officeart/2005/8/layout/matrix3"/>
    <dgm:cxn modelId="{C1A61C09-8B85-483D-BF60-38059594EEEC}" type="presParOf" srcId="{CB069746-8743-4618-A8ED-9E827A75D75F}" destId="{9715124C-7AA0-489D-93C9-17FB163B03E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01077-9182-45BC-B999-C5B338DF0C7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7CC827-DFF2-4457-9EC9-F5D354E9000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MICROSOFT 365.</a:t>
          </a:r>
          <a:endParaRPr lang="en-US" dirty="0"/>
        </a:p>
      </dgm:t>
    </dgm:pt>
    <dgm:pt modelId="{98691CDB-5EAF-4A2B-9540-8635D1DA780F}" type="parTrans" cxnId="{92815D74-AA9B-496F-9149-0E7BF7B24F43}">
      <dgm:prSet/>
      <dgm:spPr/>
      <dgm:t>
        <a:bodyPr/>
        <a:lstStyle/>
        <a:p>
          <a:endParaRPr lang="en-US"/>
        </a:p>
      </dgm:t>
    </dgm:pt>
    <dgm:pt modelId="{EB6A71BB-53EE-4D53-A2CE-52D1047FA25F}" type="sibTrans" cxnId="{92815D74-AA9B-496F-9149-0E7BF7B24F43}">
      <dgm:prSet/>
      <dgm:spPr/>
      <dgm:t>
        <a:bodyPr/>
        <a:lstStyle/>
        <a:p>
          <a:endParaRPr lang="en-US"/>
        </a:p>
      </dgm:t>
    </dgm:pt>
    <dgm:pt modelId="{DC0C6C66-71E7-4B1C-88C0-327B1C31E0B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TEAMS.</a:t>
          </a:r>
          <a:endParaRPr lang="en-US" dirty="0"/>
        </a:p>
      </dgm:t>
    </dgm:pt>
    <dgm:pt modelId="{33B27C15-B844-453A-9C4A-1911F186C027}" type="parTrans" cxnId="{018F3173-8D43-4902-BA16-6B2435410075}">
      <dgm:prSet/>
      <dgm:spPr/>
      <dgm:t>
        <a:bodyPr/>
        <a:lstStyle/>
        <a:p>
          <a:endParaRPr lang="en-US"/>
        </a:p>
      </dgm:t>
    </dgm:pt>
    <dgm:pt modelId="{1F15F1AB-3607-48C8-BB8A-9383DF6F2AA3}" type="sibTrans" cxnId="{018F3173-8D43-4902-BA16-6B2435410075}">
      <dgm:prSet/>
      <dgm:spPr/>
      <dgm:t>
        <a:bodyPr/>
        <a:lstStyle/>
        <a:p>
          <a:endParaRPr lang="en-US"/>
        </a:p>
      </dgm:t>
    </dgm:pt>
    <dgm:pt modelId="{7619F4DA-4AAD-4641-B677-418978718C35}" type="pres">
      <dgm:prSet presAssocID="{92B01077-9182-45BC-B999-C5B338DF0C7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E825C7-7D1F-4E70-9B45-8E4C32982901}" type="pres">
      <dgm:prSet presAssocID="{CC7CC827-DFF2-4457-9EC9-F5D354E9000F}" presName="compNode" presStyleCnt="0"/>
      <dgm:spPr/>
    </dgm:pt>
    <dgm:pt modelId="{601CCBBE-8ECB-4664-BACF-CE758D6AFEB3}" type="pres">
      <dgm:prSet presAssocID="{CC7CC827-DFF2-4457-9EC9-F5D354E9000F}" presName="bgRect" presStyleLbl="bgShp" presStyleIdx="0" presStyleCnt="2"/>
      <dgm:spPr/>
    </dgm:pt>
    <dgm:pt modelId="{65DDBE41-89C0-4413-B844-AFA22B3584BD}" type="pres">
      <dgm:prSet presAssocID="{CC7CC827-DFF2-4457-9EC9-F5D354E9000F}" presName="iconRect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864BBFF3-E71F-4EDD-9AFB-62B96F21E1DB}" type="pres">
      <dgm:prSet presAssocID="{CC7CC827-DFF2-4457-9EC9-F5D354E9000F}" presName="spaceRect" presStyleCnt="0"/>
      <dgm:spPr/>
    </dgm:pt>
    <dgm:pt modelId="{69550A56-0CEF-406D-A943-1A9A11D02420}" type="pres">
      <dgm:prSet presAssocID="{CC7CC827-DFF2-4457-9EC9-F5D354E9000F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9A10E0B1-1E3A-490C-8137-76C8C2AE9E04}" type="pres">
      <dgm:prSet presAssocID="{EB6A71BB-53EE-4D53-A2CE-52D1047FA25F}" presName="sibTrans" presStyleCnt="0"/>
      <dgm:spPr/>
    </dgm:pt>
    <dgm:pt modelId="{47DCEEC6-3EC2-46A8-8D51-FE7A66980374}" type="pres">
      <dgm:prSet presAssocID="{DC0C6C66-71E7-4B1C-88C0-327B1C31E0BD}" presName="compNode" presStyleCnt="0"/>
      <dgm:spPr/>
    </dgm:pt>
    <dgm:pt modelId="{690E91F8-C9C4-4F06-89A9-6DB70AAFC208}" type="pres">
      <dgm:prSet presAssocID="{DC0C6C66-71E7-4B1C-88C0-327B1C31E0BD}" presName="bgRect" presStyleLbl="bgShp" presStyleIdx="1" presStyleCnt="2"/>
      <dgm:spPr/>
    </dgm:pt>
    <dgm:pt modelId="{326535F2-5B4B-4AD6-ADD3-19871C46D0D1}" type="pres">
      <dgm:prSet presAssocID="{DC0C6C66-71E7-4B1C-88C0-327B1C31E0BD}" presName="iconRect" presStyleLbl="node1" presStyleIdx="1" presStyleCnt="2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271ADDE7-0CFC-42AB-962B-606BF4A892FA}" type="pres">
      <dgm:prSet presAssocID="{DC0C6C66-71E7-4B1C-88C0-327B1C31E0BD}" presName="spaceRect" presStyleCnt="0"/>
      <dgm:spPr/>
    </dgm:pt>
    <dgm:pt modelId="{5607BAF6-B81A-4747-8188-A358CD73280D}" type="pres">
      <dgm:prSet presAssocID="{DC0C6C66-71E7-4B1C-88C0-327B1C31E0BD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5C40D979-ADEB-4F7F-8DD8-E977298C5BA5}" type="presOf" srcId="{CC7CC827-DFF2-4457-9EC9-F5D354E9000F}" destId="{69550A56-0CEF-406D-A943-1A9A11D02420}" srcOrd="0" destOrd="0" presId="urn:microsoft.com/office/officeart/2018/2/layout/IconVerticalSolidList"/>
    <dgm:cxn modelId="{018F3173-8D43-4902-BA16-6B2435410075}" srcId="{92B01077-9182-45BC-B999-C5B338DF0C70}" destId="{DC0C6C66-71E7-4B1C-88C0-327B1C31E0BD}" srcOrd="1" destOrd="0" parTransId="{33B27C15-B844-453A-9C4A-1911F186C027}" sibTransId="{1F15F1AB-3607-48C8-BB8A-9383DF6F2AA3}"/>
    <dgm:cxn modelId="{9568BEE4-3301-4DCC-A488-378FD451DDEE}" type="presOf" srcId="{92B01077-9182-45BC-B999-C5B338DF0C70}" destId="{7619F4DA-4AAD-4641-B677-418978718C35}" srcOrd="0" destOrd="0" presId="urn:microsoft.com/office/officeart/2018/2/layout/IconVerticalSolidList"/>
    <dgm:cxn modelId="{DA92205C-B5FF-4DC8-A923-7B89EB670F5C}" type="presOf" srcId="{DC0C6C66-71E7-4B1C-88C0-327B1C31E0BD}" destId="{5607BAF6-B81A-4747-8188-A358CD73280D}" srcOrd="0" destOrd="0" presId="urn:microsoft.com/office/officeart/2018/2/layout/IconVerticalSolidList"/>
    <dgm:cxn modelId="{92815D74-AA9B-496F-9149-0E7BF7B24F43}" srcId="{92B01077-9182-45BC-B999-C5B338DF0C70}" destId="{CC7CC827-DFF2-4457-9EC9-F5D354E9000F}" srcOrd="0" destOrd="0" parTransId="{98691CDB-5EAF-4A2B-9540-8635D1DA780F}" sibTransId="{EB6A71BB-53EE-4D53-A2CE-52D1047FA25F}"/>
    <dgm:cxn modelId="{74ECFE81-317F-40DB-8F11-EF73B07C6D26}" type="presParOf" srcId="{7619F4DA-4AAD-4641-B677-418978718C35}" destId="{EBE825C7-7D1F-4E70-9B45-8E4C32982901}" srcOrd="0" destOrd="0" presId="urn:microsoft.com/office/officeart/2018/2/layout/IconVerticalSolidList"/>
    <dgm:cxn modelId="{53F6EC91-E6A7-4FF3-B00D-9D517059BC52}" type="presParOf" srcId="{EBE825C7-7D1F-4E70-9B45-8E4C32982901}" destId="{601CCBBE-8ECB-4664-BACF-CE758D6AFEB3}" srcOrd="0" destOrd="0" presId="urn:microsoft.com/office/officeart/2018/2/layout/IconVerticalSolidList"/>
    <dgm:cxn modelId="{0447BB0F-DAFE-459E-A3C1-A49DBC0B5CB2}" type="presParOf" srcId="{EBE825C7-7D1F-4E70-9B45-8E4C32982901}" destId="{65DDBE41-89C0-4413-B844-AFA22B3584BD}" srcOrd="1" destOrd="0" presId="urn:microsoft.com/office/officeart/2018/2/layout/IconVerticalSolidList"/>
    <dgm:cxn modelId="{90AB4C48-67E4-48CB-94C8-955D490BC5EE}" type="presParOf" srcId="{EBE825C7-7D1F-4E70-9B45-8E4C32982901}" destId="{864BBFF3-E71F-4EDD-9AFB-62B96F21E1DB}" srcOrd="2" destOrd="0" presId="urn:microsoft.com/office/officeart/2018/2/layout/IconVerticalSolidList"/>
    <dgm:cxn modelId="{6947D29A-F039-4D2F-BEBC-BF03282F088D}" type="presParOf" srcId="{EBE825C7-7D1F-4E70-9B45-8E4C32982901}" destId="{69550A56-0CEF-406D-A943-1A9A11D02420}" srcOrd="3" destOrd="0" presId="urn:microsoft.com/office/officeart/2018/2/layout/IconVerticalSolidList"/>
    <dgm:cxn modelId="{E9ED7EBB-D16B-4B3E-B85A-0C3DA8CD249C}" type="presParOf" srcId="{7619F4DA-4AAD-4641-B677-418978718C35}" destId="{9A10E0B1-1E3A-490C-8137-76C8C2AE9E04}" srcOrd="1" destOrd="0" presId="urn:microsoft.com/office/officeart/2018/2/layout/IconVerticalSolidList"/>
    <dgm:cxn modelId="{7CEF9EB0-4D02-4D3D-9EBA-96636AC65EE3}" type="presParOf" srcId="{7619F4DA-4AAD-4641-B677-418978718C35}" destId="{47DCEEC6-3EC2-46A8-8D51-FE7A66980374}" srcOrd="2" destOrd="0" presId="urn:microsoft.com/office/officeart/2018/2/layout/IconVerticalSolidList"/>
    <dgm:cxn modelId="{0C7091AA-CE69-486C-B1EA-D5AAB9CFF72E}" type="presParOf" srcId="{47DCEEC6-3EC2-46A8-8D51-FE7A66980374}" destId="{690E91F8-C9C4-4F06-89A9-6DB70AAFC208}" srcOrd="0" destOrd="0" presId="urn:microsoft.com/office/officeart/2018/2/layout/IconVerticalSolidList"/>
    <dgm:cxn modelId="{4D5B52A0-3F96-44AD-802D-C400F11BF953}" type="presParOf" srcId="{47DCEEC6-3EC2-46A8-8D51-FE7A66980374}" destId="{326535F2-5B4B-4AD6-ADD3-19871C46D0D1}" srcOrd="1" destOrd="0" presId="urn:microsoft.com/office/officeart/2018/2/layout/IconVerticalSolidList"/>
    <dgm:cxn modelId="{B7B71868-E07C-4D07-AA15-B5F8A477B1B1}" type="presParOf" srcId="{47DCEEC6-3EC2-46A8-8D51-FE7A66980374}" destId="{271ADDE7-0CFC-42AB-962B-606BF4A892FA}" srcOrd="2" destOrd="0" presId="urn:microsoft.com/office/officeart/2018/2/layout/IconVerticalSolidList"/>
    <dgm:cxn modelId="{2AD3EB66-3360-45FA-9C54-E440BB862715}" type="presParOf" srcId="{47DCEEC6-3EC2-46A8-8D51-FE7A66980374}" destId="{5607BAF6-B81A-4747-8188-A358CD7328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7AC5D7-D876-4509-8D6E-4BFD5582328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8995E4E-EB67-4455-8885-1F7857EE0662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2400" b="1" dirty="0"/>
            <a:t>Director </a:t>
          </a:r>
        </a:p>
        <a:p>
          <a:r>
            <a:rPr lang="es-ES" sz="2400" b="1" dirty="0"/>
            <a:t>Titular</a:t>
          </a:r>
        </a:p>
      </dgm:t>
    </dgm:pt>
    <dgm:pt modelId="{B60AE31E-C785-4A47-A20E-F7F10329AFBF}" type="parTrans" cxnId="{38B671B9-67B1-4526-BCDD-86E5606D710C}">
      <dgm:prSet/>
      <dgm:spPr/>
      <dgm:t>
        <a:bodyPr/>
        <a:lstStyle/>
        <a:p>
          <a:endParaRPr lang="es-ES" sz="1800"/>
        </a:p>
      </dgm:t>
    </dgm:pt>
    <dgm:pt modelId="{71B417FE-ED9C-4F15-8836-9D41ECCB50EE}" type="sibTrans" cxnId="{38B671B9-67B1-4526-BCDD-86E5606D710C}">
      <dgm:prSet/>
      <dgm:spPr/>
      <dgm:t>
        <a:bodyPr/>
        <a:lstStyle/>
        <a:p>
          <a:endParaRPr lang="es-ES" sz="1800"/>
        </a:p>
      </dgm:t>
    </dgm:pt>
    <dgm:pt modelId="{02378D04-ACC8-4DF4-920B-31F53769FE81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800" dirty="0" err="1"/>
            <a:t>Resp</a:t>
          </a:r>
          <a:r>
            <a:rPr lang="es-ES" sz="1800" dirty="0"/>
            <a:t>. Dpto. </a:t>
          </a:r>
        </a:p>
        <a:p>
          <a:r>
            <a:rPr lang="es-ES" sz="1800" dirty="0" err="1"/>
            <a:t>Adm-Gest.Vent</a:t>
          </a:r>
          <a:endParaRPr lang="es-ES" sz="1800" dirty="0"/>
        </a:p>
      </dgm:t>
    </dgm:pt>
    <dgm:pt modelId="{05C06A03-F7E0-4347-8A9E-9C641A922221}" type="parTrans" cxnId="{863E54C4-CBD0-40F2-B1A9-096C207E0EF5}">
      <dgm:prSet/>
      <dgm:spPr/>
      <dgm:t>
        <a:bodyPr/>
        <a:lstStyle/>
        <a:p>
          <a:endParaRPr lang="es-ES" sz="1800"/>
        </a:p>
      </dgm:t>
    </dgm:pt>
    <dgm:pt modelId="{8FE01F0E-65FD-40F0-A3A3-4D4D3826F60C}" type="sibTrans" cxnId="{863E54C4-CBD0-40F2-B1A9-096C207E0EF5}">
      <dgm:prSet/>
      <dgm:spPr/>
      <dgm:t>
        <a:bodyPr/>
        <a:lstStyle/>
        <a:p>
          <a:endParaRPr lang="es-ES" sz="1800"/>
        </a:p>
      </dgm:t>
    </dgm:pt>
    <dgm:pt modelId="{17929C7F-DB2E-415D-9488-713C5FA2746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800" dirty="0" err="1"/>
            <a:t>Resp</a:t>
          </a:r>
          <a:r>
            <a:rPr lang="es-ES" sz="1800" dirty="0"/>
            <a:t>. Dpto.</a:t>
          </a:r>
        </a:p>
        <a:p>
          <a:r>
            <a:rPr lang="es-ES" sz="1800" dirty="0" err="1"/>
            <a:t>Elec-Elctr-Infor</a:t>
          </a:r>
          <a:r>
            <a:rPr lang="es-ES" sz="1800" dirty="0"/>
            <a:t>.</a:t>
          </a:r>
        </a:p>
      </dgm:t>
    </dgm:pt>
    <dgm:pt modelId="{0474434E-33FA-4A08-827A-95F587C44DC8}" type="parTrans" cxnId="{35881DC0-2700-43BC-965E-627F15C7A4EA}">
      <dgm:prSet/>
      <dgm:spPr/>
      <dgm:t>
        <a:bodyPr/>
        <a:lstStyle/>
        <a:p>
          <a:endParaRPr lang="es-ES" sz="1800"/>
        </a:p>
      </dgm:t>
    </dgm:pt>
    <dgm:pt modelId="{1A2FD99D-97DC-4CAD-8E41-7573B985C1EE}" type="sibTrans" cxnId="{35881DC0-2700-43BC-965E-627F15C7A4EA}">
      <dgm:prSet/>
      <dgm:spPr/>
      <dgm:t>
        <a:bodyPr/>
        <a:lstStyle/>
        <a:p>
          <a:endParaRPr lang="es-ES" sz="1800"/>
        </a:p>
      </dgm:t>
    </dgm:pt>
    <dgm:pt modelId="{EA2BEA9E-C1B2-451A-BDC6-1953061C449C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sz="1800" dirty="0"/>
            <a:t>Escuela Empresa</a:t>
          </a:r>
        </a:p>
      </dgm:t>
    </dgm:pt>
    <dgm:pt modelId="{1A4C360C-6E02-488E-86DA-49CF05C225DC}" type="parTrans" cxnId="{5C616643-5082-4BE2-B39A-857DEE58AC9F}">
      <dgm:prSet/>
      <dgm:spPr/>
      <dgm:t>
        <a:bodyPr/>
        <a:lstStyle/>
        <a:p>
          <a:endParaRPr lang="es-ES" sz="1800"/>
        </a:p>
      </dgm:t>
    </dgm:pt>
    <dgm:pt modelId="{26C3A871-D8E7-47DE-B403-577AC96C0465}" type="sibTrans" cxnId="{5C616643-5082-4BE2-B39A-857DEE58AC9F}">
      <dgm:prSet/>
      <dgm:spPr/>
      <dgm:t>
        <a:bodyPr/>
        <a:lstStyle/>
        <a:p>
          <a:endParaRPr lang="es-ES" sz="1800"/>
        </a:p>
      </dgm:t>
    </dgm:pt>
    <dgm:pt modelId="{5E36C06B-3673-4959-8143-A5C16FE28C6C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800" dirty="0" err="1"/>
            <a:t>Resp</a:t>
          </a:r>
          <a:r>
            <a:rPr lang="es-ES" sz="1800" dirty="0"/>
            <a:t>. Dpto.</a:t>
          </a:r>
        </a:p>
        <a:p>
          <a:r>
            <a:rPr lang="es-ES" sz="1800" dirty="0" err="1"/>
            <a:t>Mec</a:t>
          </a:r>
          <a:r>
            <a:rPr lang="es-ES" sz="1800" dirty="0"/>
            <a:t>-Mant</a:t>
          </a:r>
        </a:p>
      </dgm:t>
    </dgm:pt>
    <dgm:pt modelId="{A9677602-1611-4ED9-BCC4-3332FE3CCAF5}" type="parTrans" cxnId="{579EDCE2-E03E-4A07-B966-2DDE828B01E6}">
      <dgm:prSet/>
      <dgm:spPr/>
      <dgm:t>
        <a:bodyPr/>
        <a:lstStyle/>
        <a:p>
          <a:endParaRPr lang="es-ES" sz="1800"/>
        </a:p>
      </dgm:t>
    </dgm:pt>
    <dgm:pt modelId="{EFD5DA86-B338-4B38-B33D-81E346E1204A}" type="sibTrans" cxnId="{579EDCE2-E03E-4A07-B966-2DDE828B01E6}">
      <dgm:prSet/>
      <dgm:spPr/>
      <dgm:t>
        <a:bodyPr/>
        <a:lstStyle/>
        <a:p>
          <a:endParaRPr lang="es-ES" sz="1800"/>
        </a:p>
      </dgm:t>
    </dgm:pt>
    <dgm:pt modelId="{ADFAB617-0F2A-4F37-974A-A261FA81258D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sz="1800" b="1" dirty="0"/>
            <a:t>Director </a:t>
          </a:r>
        </a:p>
        <a:p>
          <a:r>
            <a:rPr lang="es-ES" sz="1800" b="1" dirty="0"/>
            <a:t>Pedagógico FP</a:t>
          </a:r>
        </a:p>
      </dgm:t>
    </dgm:pt>
    <dgm:pt modelId="{A1923660-D08D-4EF0-8087-6B8EAA9A41DB}" type="parTrans" cxnId="{9D9F0006-BE2F-4A1E-82B7-8DD5E7BE8A6D}">
      <dgm:prSet/>
      <dgm:spPr/>
      <dgm:t>
        <a:bodyPr/>
        <a:lstStyle/>
        <a:p>
          <a:endParaRPr lang="es-ES" sz="1800"/>
        </a:p>
      </dgm:t>
    </dgm:pt>
    <dgm:pt modelId="{B346F93C-6A5C-41F5-83E5-2B84CB7BE14A}" type="sibTrans" cxnId="{9D9F0006-BE2F-4A1E-82B7-8DD5E7BE8A6D}">
      <dgm:prSet/>
      <dgm:spPr/>
      <dgm:t>
        <a:bodyPr/>
        <a:lstStyle/>
        <a:p>
          <a:endParaRPr lang="es-ES" sz="1800"/>
        </a:p>
      </dgm:t>
    </dgm:pt>
    <dgm:pt modelId="{3336D24D-2CF3-44C9-97BB-8F748E30652C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800" dirty="0"/>
            <a:t>Tutor CFGB</a:t>
          </a:r>
        </a:p>
      </dgm:t>
    </dgm:pt>
    <dgm:pt modelId="{559E52B2-7DC3-4114-BB3A-BB0474894AF8}" type="parTrans" cxnId="{4CA72D43-2759-4B1F-9D22-0DF77DBAE1F7}">
      <dgm:prSet/>
      <dgm:spPr/>
      <dgm:t>
        <a:bodyPr/>
        <a:lstStyle/>
        <a:p>
          <a:endParaRPr lang="es-ES" sz="1800"/>
        </a:p>
      </dgm:t>
    </dgm:pt>
    <dgm:pt modelId="{B5AD07A8-5CE4-442B-900B-C905AEA167AF}" type="sibTrans" cxnId="{4CA72D43-2759-4B1F-9D22-0DF77DBAE1F7}">
      <dgm:prSet/>
      <dgm:spPr/>
      <dgm:t>
        <a:bodyPr/>
        <a:lstStyle/>
        <a:p>
          <a:endParaRPr lang="es-ES" sz="1800"/>
        </a:p>
      </dgm:t>
    </dgm:pt>
    <dgm:pt modelId="{DEBC93F5-CD4A-49EA-838C-754EEFCB987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800" dirty="0"/>
            <a:t>Tutor CFGM</a:t>
          </a:r>
        </a:p>
      </dgm:t>
    </dgm:pt>
    <dgm:pt modelId="{3B01B7A6-A1E3-4772-9D7F-A0957460DEC6}" type="parTrans" cxnId="{CC5A4509-23FD-4968-8299-A49BBA24F527}">
      <dgm:prSet/>
      <dgm:spPr/>
      <dgm:t>
        <a:bodyPr/>
        <a:lstStyle/>
        <a:p>
          <a:endParaRPr lang="es-ES" sz="1800"/>
        </a:p>
      </dgm:t>
    </dgm:pt>
    <dgm:pt modelId="{2C68A097-C8C3-4ACB-B7BC-9AFE63EF84F2}" type="sibTrans" cxnId="{CC5A4509-23FD-4968-8299-A49BBA24F527}">
      <dgm:prSet/>
      <dgm:spPr/>
      <dgm:t>
        <a:bodyPr/>
        <a:lstStyle/>
        <a:p>
          <a:endParaRPr lang="es-ES" sz="1800"/>
        </a:p>
      </dgm:t>
    </dgm:pt>
    <dgm:pt modelId="{D98F72AE-DB56-467F-912F-0F76AF4458DA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800" kern="1200" dirty="0">
              <a:solidFill>
                <a:prstClr val="white"/>
              </a:solidFill>
              <a:latin typeface="Univers Condensed Light"/>
              <a:ea typeface="+mn-ea"/>
              <a:cs typeface="+mn-cs"/>
            </a:rPr>
            <a:t>Tutor</a:t>
          </a:r>
          <a:r>
            <a:rPr lang="es-ES" sz="1800" kern="1200" dirty="0"/>
            <a:t> CFGS</a:t>
          </a:r>
        </a:p>
      </dgm:t>
    </dgm:pt>
    <dgm:pt modelId="{A0C171A0-313C-4715-A6C9-DB1ECC4907C3}" type="parTrans" cxnId="{35335F9E-316B-4A50-8567-E297069D0C0F}">
      <dgm:prSet/>
      <dgm:spPr/>
      <dgm:t>
        <a:bodyPr/>
        <a:lstStyle/>
        <a:p>
          <a:endParaRPr lang="es-ES" sz="1800"/>
        </a:p>
      </dgm:t>
    </dgm:pt>
    <dgm:pt modelId="{3C28FED5-8875-4118-8284-69AF0580156D}" type="sibTrans" cxnId="{35335F9E-316B-4A50-8567-E297069D0C0F}">
      <dgm:prSet/>
      <dgm:spPr/>
      <dgm:t>
        <a:bodyPr/>
        <a:lstStyle/>
        <a:p>
          <a:endParaRPr lang="es-ES" sz="1800"/>
        </a:p>
      </dgm:t>
    </dgm:pt>
    <dgm:pt modelId="{CD8BDCE3-DD47-4307-B6F9-98B5D67F51A7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800" dirty="0"/>
            <a:t>Tutor CFGB</a:t>
          </a:r>
        </a:p>
      </dgm:t>
    </dgm:pt>
    <dgm:pt modelId="{C70F16BC-640F-4D1D-BDAA-7A27BF0B2E70}" type="parTrans" cxnId="{32FD06F4-7256-4161-88E4-998A3F8CB3B1}">
      <dgm:prSet/>
      <dgm:spPr/>
      <dgm:t>
        <a:bodyPr/>
        <a:lstStyle/>
        <a:p>
          <a:endParaRPr lang="es-ES" sz="1800"/>
        </a:p>
      </dgm:t>
    </dgm:pt>
    <dgm:pt modelId="{E7C57A64-0C63-453B-8A74-D5923ED6BE33}" type="sibTrans" cxnId="{32FD06F4-7256-4161-88E4-998A3F8CB3B1}">
      <dgm:prSet/>
      <dgm:spPr/>
      <dgm:t>
        <a:bodyPr/>
        <a:lstStyle/>
        <a:p>
          <a:endParaRPr lang="es-ES" sz="1800"/>
        </a:p>
      </dgm:t>
    </dgm:pt>
    <dgm:pt modelId="{A41E41C3-57F1-44FE-92B8-CCF113720E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800" dirty="0"/>
            <a:t> Tutor CFGM</a:t>
          </a:r>
        </a:p>
      </dgm:t>
    </dgm:pt>
    <dgm:pt modelId="{E3B7C77E-DAF0-4A94-BEEE-715EBAD14BAE}" type="parTrans" cxnId="{40C89684-FA89-4774-A387-2963140A7228}">
      <dgm:prSet/>
      <dgm:spPr/>
      <dgm:t>
        <a:bodyPr/>
        <a:lstStyle/>
        <a:p>
          <a:endParaRPr lang="es-ES" sz="1800"/>
        </a:p>
      </dgm:t>
    </dgm:pt>
    <dgm:pt modelId="{B2B7B22B-5182-4D0A-B692-7C8D806E09C6}" type="sibTrans" cxnId="{40C89684-FA89-4774-A387-2963140A7228}">
      <dgm:prSet/>
      <dgm:spPr/>
      <dgm:t>
        <a:bodyPr/>
        <a:lstStyle/>
        <a:p>
          <a:endParaRPr lang="es-ES" sz="1800"/>
        </a:p>
      </dgm:t>
    </dgm:pt>
    <dgm:pt modelId="{141F96C9-925C-45D2-A975-A40CCB6335A5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800" dirty="0"/>
            <a:t>Tutor CFGS</a:t>
          </a:r>
        </a:p>
      </dgm:t>
    </dgm:pt>
    <dgm:pt modelId="{8C18BD7C-BF32-4193-BB4C-807106F21F6D}" type="parTrans" cxnId="{D536DFF4-97DE-45ED-94C8-556D92FF5E5E}">
      <dgm:prSet/>
      <dgm:spPr/>
      <dgm:t>
        <a:bodyPr/>
        <a:lstStyle/>
        <a:p>
          <a:endParaRPr lang="es-ES" sz="1800"/>
        </a:p>
      </dgm:t>
    </dgm:pt>
    <dgm:pt modelId="{2842F3A8-687D-479A-81F2-0E1D909F67E6}" type="sibTrans" cxnId="{D536DFF4-97DE-45ED-94C8-556D92FF5E5E}">
      <dgm:prSet/>
      <dgm:spPr/>
      <dgm:t>
        <a:bodyPr/>
        <a:lstStyle/>
        <a:p>
          <a:endParaRPr lang="es-ES" sz="1800"/>
        </a:p>
      </dgm:t>
    </dgm:pt>
    <dgm:pt modelId="{FB061626-A03F-4FFA-B04A-22887387E00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800" dirty="0"/>
            <a:t>Tutor CFGB</a:t>
          </a:r>
        </a:p>
      </dgm:t>
    </dgm:pt>
    <dgm:pt modelId="{4272A5E8-8727-4534-ADB0-AF43658F5905}" type="parTrans" cxnId="{109BE5F6-0714-4C51-8A92-449C49DFE6BA}">
      <dgm:prSet/>
      <dgm:spPr/>
      <dgm:t>
        <a:bodyPr/>
        <a:lstStyle/>
        <a:p>
          <a:endParaRPr lang="es-ES" sz="1800"/>
        </a:p>
      </dgm:t>
    </dgm:pt>
    <dgm:pt modelId="{A55E0291-F9C6-4E2D-9950-E6401621E208}" type="sibTrans" cxnId="{109BE5F6-0714-4C51-8A92-449C49DFE6BA}">
      <dgm:prSet/>
      <dgm:spPr/>
      <dgm:t>
        <a:bodyPr/>
        <a:lstStyle/>
        <a:p>
          <a:endParaRPr lang="es-ES" sz="1800"/>
        </a:p>
      </dgm:t>
    </dgm:pt>
    <dgm:pt modelId="{E346BD42-163B-4111-AFC7-5CB21021AE30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800" dirty="0"/>
            <a:t>Tutor CFGM</a:t>
          </a:r>
        </a:p>
      </dgm:t>
    </dgm:pt>
    <dgm:pt modelId="{4998D02F-41AB-4502-B245-BB8B4177C672}" type="parTrans" cxnId="{7C0319B3-2310-457E-A20F-24BC1AB2F0EF}">
      <dgm:prSet/>
      <dgm:spPr/>
      <dgm:t>
        <a:bodyPr/>
        <a:lstStyle/>
        <a:p>
          <a:endParaRPr lang="es-ES" sz="1800"/>
        </a:p>
      </dgm:t>
    </dgm:pt>
    <dgm:pt modelId="{45EB7A92-9EF6-4E75-A73E-6D90F9D5DB67}" type="sibTrans" cxnId="{7C0319B3-2310-457E-A20F-24BC1AB2F0EF}">
      <dgm:prSet/>
      <dgm:spPr/>
      <dgm:t>
        <a:bodyPr/>
        <a:lstStyle/>
        <a:p>
          <a:endParaRPr lang="es-ES" sz="1800"/>
        </a:p>
      </dgm:t>
    </dgm:pt>
    <dgm:pt modelId="{B7262AB6-FD5A-4573-89E8-F706D4DD879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800" dirty="0"/>
            <a:t>Tutor CFGS</a:t>
          </a:r>
        </a:p>
      </dgm:t>
    </dgm:pt>
    <dgm:pt modelId="{1AA57074-CCF2-4FD4-9C84-9488BE9D3932}" type="parTrans" cxnId="{564762B0-63B9-4B0E-B31F-F247CBFA7BC3}">
      <dgm:prSet/>
      <dgm:spPr/>
      <dgm:t>
        <a:bodyPr/>
        <a:lstStyle/>
        <a:p>
          <a:endParaRPr lang="es-ES" sz="1800"/>
        </a:p>
      </dgm:t>
    </dgm:pt>
    <dgm:pt modelId="{8CA0BA10-A450-4003-8B0C-9767BA8CC98A}" type="sibTrans" cxnId="{564762B0-63B9-4B0E-B31F-F247CBFA7BC3}">
      <dgm:prSet/>
      <dgm:spPr/>
      <dgm:t>
        <a:bodyPr/>
        <a:lstStyle/>
        <a:p>
          <a:endParaRPr lang="es-ES" sz="1800"/>
        </a:p>
      </dgm:t>
    </dgm:pt>
    <dgm:pt modelId="{2139A2F5-8284-40DA-BB37-8722F125E7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800" dirty="0"/>
            <a:t>Tutor CFGB</a:t>
          </a:r>
        </a:p>
      </dgm:t>
    </dgm:pt>
    <dgm:pt modelId="{5C856FA3-70D0-46B2-91DF-250E4941D113}" type="parTrans" cxnId="{94F09230-59F8-4A10-AE3D-3354CC1C4096}">
      <dgm:prSet/>
      <dgm:spPr/>
      <dgm:t>
        <a:bodyPr/>
        <a:lstStyle/>
        <a:p>
          <a:endParaRPr lang="es-ES" sz="1800"/>
        </a:p>
      </dgm:t>
    </dgm:pt>
    <dgm:pt modelId="{0AEE2BB3-02F9-4F44-AD98-807E896906F4}" type="sibTrans" cxnId="{94F09230-59F8-4A10-AE3D-3354CC1C4096}">
      <dgm:prSet/>
      <dgm:spPr/>
      <dgm:t>
        <a:bodyPr/>
        <a:lstStyle/>
        <a:p>
          <a:endParaRPr lang="es-ES" sz="1800"/>
        </a:p>
      </dgm:t>
    </dgm:pt>
    <dgm:pt modelId="{0D4D3FB9-9708-4C74-947C-B3A3EB3797E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800" dirty="0"/>
            <a:t>Tutor CFGM</a:t>
          </a:r>
        </a:p>
      </dgm:t>
    </dgm:pt>
    <dgm:pt modelId="{A3DF0E07-5FB5-449B-A9D4-DF710FADAA6A}" type="parTrans" cxnId="{11D4C579-A9D4-44C2-BC3F-12D49A5217D5}">
      <dgm:prSet/>
      <dgm:spPr/>
      <dgm:t>
        <a:bodyPr/>
        <a:lstStyle/>
        <a:p>
          <a:endParaRPr lang="es-ES" sz="1800"/>
        </a:p>
      </dgm:t>
    </dgm:pt>
    <dgm:pt modelId="{73B02C43-91BD-4766-A280-A6B9FFE8041E}" type="sibTrans" cxnId="{11D4C579-A9D4-44C2-BC3F-12D49A5217D5}">
      <dgm:prSet/>
      <dgm:spPr/>
      <dgm:t>
        <a:bodyPr/>
        <a:lstStyle/>
        <a:p>
          <a:endParaRPr lang="es-ES" sz="1800"/>
        </a:p>
      </dgm:t>
    </dgm:pt>
    <dgm:pt modelId="{FCF79FAA-9495-4718-9EFD-386000A8A551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800" dirty="0" err="1"/>
            <a:t>Resp</a:t>
          </a:r>
          <a:r>
            <a:rPr lang="es-ES" sz="1800" dirty="0"/>
            <a:t>. Dpto.</a:t>
          </a:r>
        </a:p>
        <a:p>
          <a:r>
            <a:rPr lang="es-ES" sz="1800" dirty="0" err="1"/>
            <a:t>Img</a:t>
          </a:r>
          <a:r>
            <a:rPr lang="es-ES" sz="1800" dirty="0"/>
            <a:t>-Pers.</a:t>
          </a:r>
        </a:p>
      </dgm:t>
    </dgm:pt>
    <dgm:pt modelId="{D7620492-6628-4B64-B75F-DE3DA1A90400}" type="sibTrans" cxnId="{3B29DC54-2FF7-4322-97D9-1D59FFEA9A19}">
      <dgm:prSet/>
      <dgm:spPr/>
      <dgm:t>
        <a:bodyPr/>
        <a:lstStyle/>
        <a:p>
          <a:endParaRPr lang="es-ES" sz="1800"/>
        </a:p>
      </dgm:t>
    </dgm:pt>
    <dgm:pt modelId="{0E3BF287-D747-4C9B-8A0B-88DCF6ACE72F}" type="parTrans" cxnId="{3B29DC54-2FF7-4322-97D9-1D59FFEA9A19}">
      <dgm:prSet/>
      <dgm:spPr/>
      <dgm:t>
        <a:bodyPr/>
        <a:lstStyle/>
        <a:p>
          <a:endParaRPr lang="es-ES" sz="1800"/>
        </a:p>
      </dgm:t>
    </dgm:pt>
    <dgm:pt modelId="{86846B08-B44C-498B-A7EA-23784E79E516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sz="1800" dirty="0"/>
            <a:t>Secretaría Técnica</a:t>
          </a:r>
        </a:p>
      </dgm:t>
    </dgm:pt>
    <dgm:pt modelId="{45883A0F-8806-4891-9D8C-970C4364B88B}" type="parTrans" cxnId="{F40F14C5-A955-4588-98AD-EDB9B6C8046C}">
      <dgm:prSet/>
      <dgm:spPr/>
      <dgm:t>
        <a:bodyPr/>
        <a:lstStyle/>
        <a:p>
          <a:endParaRPr lang="es-ES"/>
        </a:p>
      </dgm:t>
    </dgm:pt>
    <dgm:pt modelId="{4B722FF9-E795-4DF0-A304-9620E57BB0CB}" type="sibTrans" cxnId="{F40F14C5-A955-4588-98AD-EDB9B6C8046C}">
      <dgm:prSet/>
      <dgm:spPr/>
      <dgm:t>
        <a:bodyPr/>
        <a:lstStyle/>
        <a:p>
          <a:endParaRPr lang="es-ES"/>
        </a:p>
      </dgm:t>
    </dgm:pt>
    <dgm:pt modelId="{5EE40A23-A8DF-47ED-978A-181E15F6D573}" type="pres">
      <dgm:prSet presAssocID="{067AC5D7-D876-4509-8D6E-4BFD5582328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965B79-5CB6-4BE1-809A-B57D3FF7132B}" type="pres">
      <dgm:prSet presAssocID="{88995E4E-EB67-4455-8885-1F7857EE0662}" presName="root1" presStyleCnt="0"/>
      <dgm:spPr/>
    </dgm:pt>
    <dgm:pt modelId="{F748AFF9-8DDB-4967-8BAD-5642F2213899}" type="pres">
      <dgm:prSet presAssocID="{88995E4E-EB67-4455-8885-1F7857EE0662}" presName="LevelOneTextNode" presStyleLbl="node0" presStyleIdx="0" presStyleCnt="1" custScaleX="183495" custScaleY="72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0B4E44-92DF-4B41-AB5D-C85E3BBDBFBC}" type="pres">
      <dgm:prSet presAssocID="{88995E4E-EB67-4455-8885-1F7857EE0662}" presName="level2hierChild" presStyleCnt="0"/>
      <dgm:spPr/>
    </dgm:pt>
    <dgm:pt modelId="{D7E6CD95-9ADA-4896-BC49-D0CB135BD7D4}" type="pres">
      <dgm:prSet presAssocID="{A1923660-D08D-4EF0-8087-6B8EAA9A41DB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E4DFCBA7-96F4-4903-B1FD-428FE6EE8E50}" type="pres">
      <dgm:prSet presAssocID="{A1923660-D08D-4EF0-8087-6B8EAA9A41DB}" presName="connTx" presStyleLbl="parChTrans1D2" presStyleIdx="0" presStyleCnt="1"/>
      <dgm:spPr/>
      <dgm:t>
        <a:bodyPr/>
        <a:lstStyle/>
        <a:p>
          <a:endParaRPr lang="es-ES"/>
        </a:p>
      </dgm:t>
    </dgm:pt>
    <dgm:pt modelId="{DB10F5AA-A991-4A80-834D-E868A09E0387}" type="pres">
      <dgm:prSet presAssocID="{ADFAB617-0F2A-4F37-974A-A261FA81258D}" presName="root2" presStyleCnt="0"/>
      <dgm:spPr/>
    </dgm:pt>
    <dgm:pt modelId="{5E9FA512-69B8-4EE6-8840-44384A6CFD1B}" type="pres">
      <dgm:prSet presAssocID="{ADFAB617-0F2A-4F37-974A-A261FA81258D}" presName="LevelTwoTextNode" presStyleLbl="node2" presStyleIdx="0" presStyleCnt="1" custScaleX="96348" custScaleY="252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A5C34D-7901-4F56-8203-E10B182D8515}" type="pres">
      <dgm:prSet presAssocID="{ADFAB617-0F2A-4F37-974A-A261FA81258D}" presName="level3hierChild" presStyleCnt="0"/>
      <dgm:spPr/>
    </dgm:pt>
    <dgm:pt modelId="{77128BBC-8CD6-455E-8092-B4CC8FBDA145}" type="pres">
      <dgm:prSet presAssocID="{1A4C360C-6E02-488E-86DA-49CF05C225DC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D2C9DC9D-D058-4535-A766-7482F4910B04}" type="pres">
      <dgm:prSet presAssocID="{1A4C360C-6E02-488E-86DA-49CF05C225DC}" presName="connTx" presStyleLbl="parChTrans1D3" presStyleIdx="0" presStyleCnt="2"/>
      <dgm:spPr/>
      <dgm:t>
        <a:bodyPr/>
        <a:lstStyle/>
        <a:p>
          <a:endParaRPr lang="es-ES"/>
        </a:p>
      </dgm:t>
    </dgm:pt>
    <dgm:pt modelId="{C1A4C624-2B99-4EF4-97F3-87BCE7F8B53E}" type="pres">
      <dgm:prSet presAssocID="{EA2BEA9E-C1B2-451A-BDC6-1953061C449C}" presName="root2" presStyleCnt="0"/>
      <dgm:spPr/>
    </dgm:pt>
    <dgm:pt modelId="{7FBBED5B-7CB8-4040-95CF-6FFBD6C14A2D}" type="pres">
      <dgm:prSet presAssocID="{EA2BEA9E-C1B2-451A-BDC6-1953061C449C}" presName="LevelTwoTextNode" presStyleLbl="node3" presStyleIdx="0" presStyleCnt="2" custScaleY="192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DDE9C6-3776-4EDA-B687-521553B1E154}" type="pres">
      <dgm:prSet presAssocID="{EA2BEA9E-C1B2-451A-BDC6-1953061C449C}" presName="level3hierChild" presStyleCnt="0"/>
      <dgm:spPr/>
    </dgm:pt>
    <dgm:pt modelId="{8AF8707B-588C-451C-A4F8-42F0009DE8DB}" type="pres">
      <dgm:prSet presAssocID="{45883A0F-8806-4891-9D8C-970C4364B88B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FA5F94CF-ABBF-47BA-8CC0-154585177D5F}" type="pres">
      <dgm:prSet presAssocID="{45883A0F-8806-4891-9D8C-970C4364B88B}" presName="connTx" presStyleLbl="parChTrans1D3" presStyleIdx="1" presStyleCnt="2"/>
      <dgm:spPr/>
      <dgm:t>
        <a:bodyPr/>
        <a:lstStyle/>
        <a:p>
          <a:endParaRPr lang="es-ES"/>
        </a:p>
      </dgm:t>
    </dgm:pt>
    <dgm:pt modelId="{57126EC2-4DE7-43EB-AB0C-911B15B1291B}" type="pres">
      <dgm:prSet presAssocID="{86846B08-B44C-498B-A7EA-23784E79E516}" presName="root2" presStyleCnt="0"/>
      <dgm:spPr/>
    </dgm:pt>
    <dgm:pt modelId="{D2172733-168E-480F-8DED-CA27BB5DF9F3}" type="pres">
      <dgm:prSet presAssocID="{86846B08-B44C-498B-A7EA-23784E79E516}" presName="LevelTwoTextNode" presStyleLbl="node3" presStyleIdx="1" presStyleCnt="2" custScaleY="177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FBEBF3-93FB-433C-8B1C-DFB2D8C22CA0}" type="pres">
      <dgm:prSet presAssocID="{86846B08-B44C-498B-A7EA-23784E79E516}" presName="level3hierChild" presStyleCnt="0"/>
      <dgm:spPr/>
    </dgm:pt>
    <dgm:pt modelId="{77AEBF66-E316-44F5-8E63-ADD9634ECC9C}" type="pres">
      <dgm:prSet presAssocID="{05C06A03-F7E0-4347-8A9E-9C641A922221}" presName="conn2-1" presStyleLbl="parChTrans1D4" presStyleIdx="0" presStyleCnt="15"/>
      <dgm:spPr/>
      <dgm:t>
        <a:bodyPr/>
        <a:lstStyle/>
        <a:p>
          <a:endParaRPr lang="es-ES"/>
        </a:p>
      </dgm:t>
    </dgm:pt>
    <dgm:pt modelId="{7E0A6F13-DFF2-497E-95B7-399F69F47A1C}" type="pres">
      <dgm:prSet presAssocID="{05C06A03-F7E0-4347-8A9E-9C641A922221}" presName="connTx" presStyleLbl="parChTrans1D4" presStyleIdx="0" presStyleCnt="15"/>
      <dgm:spPr/>
      <dgm:t>
        <a:bodyPr/>
        <a:lstStyle/>
        <a:p>
          <a:endParaRPr lang="es-ES"/>
        </a:p>
      </dgm:t>
    </dgm:pt>
    <dgm:pt modelId="{7A221D07-32B2-44F3-A163-30796B679AE2}" type="pres">
      <dgm:prSet presAssocID="{02378D04-ACC8-4DF4-920B-31F53769FE81}" presName="root2" presStyleCnt="0"/>
      <dgm:spPr/>
    </dgm:pt>
    <dgm:pt modelId="{15A015FF-A43B-4271-B5B9-87C5F8632383}" type="pres">
      <dgm:prSet presAssocID="{02378D04-ACC8-4DF4-920B-31F53769FE81}" presName="LevelTwoTextNode" presStyleLbl="node4" presStyleIdx="0" presStyleCnt="15" custScaleX="83745" custScaleY="213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1E2C7-4EAC-446D-9BC1-83EB419DC96D}" type="pres">
      <dgm:prSet presAssocID="{02378D04-ACC8-4DF4-920B-31F53769FE81}" presName="level3hierChild" presStyleCnt="0"/>
      <dgm:spPr/>
    </dgm:pt>
    <dgm:pt modelId="{6D7A5C14-CE4F-478A-87DE-D5A93DC4ED6A}" type="pres">
      <dgm:prSet presAssocID="{C70F16BC-640F-4D1D-BDAA-7A27BF0B2E70}" presName="conn2-1" presStyleLbl="parChTrans1D4" presStyleIdx="1" presStyleCnt="15"/>
      <dgm:spPr/>
      <dgm:t>
        <a:bodyPr/>
        <a:lstStyle/>
        <a:p>
          <a:endParaRPr lang="es-ES"/>
        </a:p>
      </dgm:t>
    </dgm:pt>
    <dgm:pt modelId="{A980ED70-B063-4797-9A4D-B25F0BA0C466}" type="pres">
      <dgm:prSet presAssocID="{C70F16BC-640F-4D1D-BDAA-7A27BF0B2E70}" presName="connTx" presStyleLbl="parChTrans1D4" presStyleIdx="1" presStyleCnt="15"/>
      <dgm:spPr/>
      <dgm:t>
        <a:bodyPr/>
        <a:lstStyle/>
        <a:p>
          <a:endParaRPr lang="es-ES"/>
        </a:p>
      </dgm:t>
    </dgm:pt>
    <dgm:pt modelId="{1D42051D-DE53-4E83-AE82-9BA79E2ACED8}" type="pres">
      <dgm:prSet presAssocID="{CD8BDCE3-DD47-4307-B6F9-98B5D67F51A7}" presName="root2" presStyleCnt="0"/>
      <dgm:spPr/>
    </dgm:pt>
    <dgm:pt modelId="{9E7D6BB1-6235-4039-AE7E-99BCEB665CEF}" type="pres">
      <dgm:prSet presAssocID="{CD8BDCE3-DD47-4307-B6F9-98B5D67F51A7}" presName="LevelTwoTextNode" presStyleLbl="node4" presStyleIdx="1" presStyleCnt="15" custScaleX="83745" custScaleY="91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7401A-F420-468A-85A5-10AB1BC420D1}" type="pres">
      <dgm:prSet presAssocID="{CD8BDCE3-DD47-4307-B6F9-98B5D67F51A7}" presName="level3hierChild" presStyleCnt="0"/>
      <dgm:spPr/>
    </dgm:pt>
    <dgm:pt modelId="{9A6CB14C-0EB1-472D-B15E-623DE9499BF9}" type="pres">
      <dgm:prSet presAssocID="{E3B7C77E-DAF0-4A94-BEEE-715EBAD14BAE}" presName="conn2-1" presStyleLbl="parChTrans1D4" presStyleIdx="2" presStyleCnt="15"/>
      <dgm:spPr/>
      <dgm:t>
        <a:bodyPr/>
        <a:lstStyle/>
        <a:p>
          <a:endParaRPr lang="es-ES"/>
        </a:p>
      </dgm:t>
    </dgm:pt>
    <dgm:pt modelId="{3B84D4B9-491E-4F52-98D9-295CF2F41855}" type="pres">
      <dgm:prSet presAssocID="{E3B7C77E-DAF0-4A94-BEEE-715EBAD14BAE}" presName="connTx" presStyleLbl="parChTrans1D4" presStyleIdx="2" presStyleCnt="15"/>
      <dgm:spPr/>
      <dgm:t>
        <a:bodyPr/>
        <a:lstStyle/>
        <a:p>
          <a:endParaRPr lang="es-ES"/>
        </a:p>
      </dgm:t>
    </dgm:pt>
    <dgm:pt modelId="{EDCC5620-473D-4CE7-A769-C42FEF85B4A8}" type="pres">
      <dgm:prSet presAssocID="{A41E41C3-57F1-44FE-92B8-CCF113720E0B}" presName="root2" presStyleCnt="0"/>
      <dgm:spPr/>
    </dgm:pt>
    <dgm:pt modelId="{A4A4DA25-B101-4CE3-A3B0-2BCA94611A00}" type="pres">
      <dgm:prSet presAssocID="{A41E41C3-57F1-44FE-92B8-CCF113720E0B}" presName="LevelTwoTextNode" presStyleLbl="node4" presStyleIdx="2" presStyleCnt="15" custScaleX="83745" custScaleY="908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E951B-6238-4C2E-8BE9-B8AF80BE1679}" type="pres">
      <dgm:prSet presAssocID="{A41E41C3-57F1-44FE-92B8-CCF113720E0B}" presName="level3hierChild" presStyleCnt="0"/>
      <dgm:spPr/>
    </dgm:pt>
    <dgm:pt modelId="{D0613CEF-CAF7-40CB-8D18-D66AEC11FB15}" type="pres">
      <dgm:prSet presAssocID="{8C18BD7C-BF32-4193-BB4C-807106F21F6D}" presName="conn2-1" presStyleLbl="parChTrans1D4" presStyleIdx="3" presStyleCnt="15"/>
      <dgm:spPr/>
      <dgm:t>
        <a:bodyPr/>
        <a:lstStyle/>
        <a:p>
          <a:endParaRPr lang="es-ES"/>
        </a:p>
      </dgm:t>
    </dgm:pt>
    <dgm:pt modelId="{F16D7B54-0890-4998-88FF-60C45B0A0569}" type="pres">
      <dgm:prSet presAssocID="{8C18BD7C-BF32-4193-BB4C-807106F21F6D}" presName="connTx" presStyleLbl="parChTrans1D4" presStyleIdx="3" presStyleCnt="15"/>
      <dgm:spPr/>
      <dgm:t>
        <a:bodyPr/>
        <a:lstStyle/>
        <a:p>
          <a:endParaRPr lang="es-ES"/>
        </a:p>
      </dgm:t>
    </dgm:pt>
    <dgm:pt modelId="{6B9DF4D7-36A9-48C7-83F3-7C99ECF8FC1E}" type="pres">
      <dgm:prSet presAssocID="{141F96C9-925C-45D2-A975-A40CCB6335A5}" presName="root2" presStyleCnt="0"/>
      <dgm:spPr/>
    </dgm:pt>
    <dgm:pt modelId="{F65587BF-220A-4A7F-A2A3-D4AD8C44FA57}" type="pres">
      <dgm:prSet presAssocID="{141F96C9-925C-45D2-A975-A40CCB6335A5}" presName="LevelTwoTextNode" presStyleLbl="node4" presStyleIdx="3" presStyleCnt="15" custScaleX="80895" custScaleY="90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B481F-C221-494E-B364-5A4530FD1B54}" type="pres">
      <dgm:prSet presAssocID="{141F96C9-925C-45D2-A975-A40CCB6335A5}" presName="level3hierChild" presStyleCnt="0"/>
      <dgm:spPr/>
    </dgm:pt>
    <dgm:pt modelId="{3345E21C-FD4C-4F71-93C9-9A2E10922FBA}" type="pres">
      <dgm:prSet presAssocID="{0474434E-33FA-4A08-827A-95F587C44DC8}" presName="conn2-1" presStyleLbl="parChTrans1D4" presStyleIdx="4" presStyleCnt="15"/>
      <dgm:spPr/>
      <dgm:t>
        <a:bodyPr/>
        <a:lstStyle/>
        <a:p>
          <a:endParaRPr lang="es-ES"/>
        </a:p>
      </dgm:t>
    </dgm:pt>
    <dgm:pt modelId="{09720DC3-5A17-494C-94BE-BE06147F3102}" type="pres">
      <dgm:prSet presAssocID="{0474434E-33FA-4A08-827A-95F587C44DC8}" presName="connTx" presStyleLbl="parChTrans1D4" presStyleIdx="4" presStyleCnt="15"/>
      <dgm:spPr/>
      <dgm:t>
        <a:bodyPr/>
        <a:lstStyle/>
        <a:p>
          <a:endParaRPr lang="es-ES"/>
        </a:p>
      </dgm:t>
    </dgm:pt>
    <dgm:pt modelId="{CC79FE7E-9CFB-439C-9195-F203799A77F9}" type="pres">
      <dgm:prSet presAssocID="{17929C7F-DB2E-415D-9488-713C5FA2746F}" presName="root2" presStyleCnt="0"/>
      <dgm:spPr/>
    </dgm:pt>
    <dgm:pt modelId="{6EAD1037-1987-4C8C-ACFD-6A83A06883CF}" type="pres">
      <dgm:prSet presAssocID="{17929C7F-DB2E-415D-9488-713C5FA2746F}" presName="LevelTwoTextNode" presStyleLbl="node4" presStyleIdx="4" presStyleCnt="15" custScaleX="85194" custScaleY="213001" custLinFactNeighborX="341" custLinFactNeighborY="-93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E530D-D5A5-4396-B4DA-7F4F08A11DE0}" type="pres">
      <dgm:prSet presAssocID="{17929C7F-DB2E-415D-9488-713C5FA2746F}" presName="level3hierChild" presStyleCnt="0"/>
      <dgm:spPr/>
    </dgm:pt>
    <dgm:pt modelId="{B04BC63F-0464-4D37-B7B5-E2B8EA48FAAA}" type="pres">
      <dgm:prSet presAssocID="{4272A5E8-8727-4534-ADB0-AF43658F5905}" presName="conn2-1" presStyleLbl="parChTrans1D4" presStyleIdx="5" presStyleCnt="15"/>
      <dgm:spPr/>
      <dgm:t>
        <a:bodyPr/>
        <a:lstStyle/>
        <a:p>
          <a:endParaRPr lang="es-ES"/>
        </a:p>
      </dgm:t>
    </dgm:pt>
    <dgm:pt modelId="{8232A3C7-F4A2-4AE2-B51F-157F67E1640F}" type="pres">
      <dgm:prSet presAssocID="{4272A5E8-8727-4534-ADB0-AF43658F5905}" presName="connTx" presStyleLbl="parChTrans1D4" presStyleIdx="5" presStyleCnt="15"/>
      <dgm:spPr/>
      <dgm:t>
        <a:bodyPr/>
        <a:lstStyle/>
        <a:p>
          <a:endParaRPr lang="es-ES"/>
        </a:p>
      </dgm:t>
    </dgm:pt>
    <dgm:pt modelId="{9BCFA642-1272-4219-AF77-F667FAD56206}" type="pres">
      <dgm:prSet presAssocID="{FB061626-A03F-4FFA-B04A-22887387E009}" presName="root2" presStyleCnt="0"/>
      <dgm:spPr/>
    </dgm:pt>
    <dgm:pt modelId="{FD70ECBE-A426-4464-A2A3-822A3305FAE7}" type="pres">
      <dgm:prSet presAssocID="{FB061626-A03F-4FFA-B04A-22887387E009}" presName="LevelTwoTextNode" presStyleLbl="node4" presStyleIdx="5" presStyleCnt="15" custScaleX="80895" custScaleY="90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45F86D-560B-4F66-9268-C5EB5B886758}" type="pres">
      <dgm:prSet presAssocID="{FB061626-A03F-4FFA-B04A-22887387E009}" presName="level3hierChild" presStyleCnt="0"/>
      <dgm:spPr/>
    </dgm:pt>
    <dgm:pt modelId="{2EFB7B4B-A1E5-4A83-837D-E959B772F7CC}" type="pres">
      <dgm:prSet presAssocID="{4998D02F-41AB-4502-B245-BB8B4177C672}" presName="conn2-1" presStyleLbl="parChTrans1D4" presStyleIdx="6" presStyleCnt="15"/>
      <dgm:spPr/>
      <dgm:t>
        <a:bodyPr/>
        <a:lstStyle/>
        <a:p>
          <a:endParaRPr lang="es-ES"/>
        </a:p>
      </dgm:t>
    </dgm:pt>
    <dgm:pt modelId="{8BC1D478-87B5-4728-8A50-F0092AE80DE1}" type="pres">
      <dgm:prSet presAssocID="{4998D02F-41AB-4502-B245-BB8B4177C672}" presName="connTx" presStyleLbl="parChTrans1D4" presStyleIdx="6" presStyleCnt="15"/>
      <dgm:spPr/>
      <dgm:t>
        <a:bodyPr/>
        <a:lstStyle/>
        <a:p>
          <a:endParaRPr lang="es-ES"/>
        </a:p>
      </dgm:t>
    </dgm:pt>
    <dgm:pt modelId="{F0FC6433-37DA-4003-BFA7-93BAB5A732D4}" type="pres">
      <dgm:prSet presAssocID="{E346BD42-163B-4111-AFC7-5CB21021AE30}" presName="root2" presStyleCnt="0"/>
      <dgm:spPr/>
    </dgm:pt>
    <dgm:pt modelId="{87549FB4-785C-4D2B-B69D-58D5E868297C}" type="pres">
      <dgm:prSet presAssocID="{E346BD42-163B-4111-AFC7-5CB21021AE30}" presName="LevelTwoTextNode" presStyleLbl="node4" presStyleIdx="6" presStyleCnt="15" custScaleX="80895" custScaleY="90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64AFB-E660-43B9-98AD-BA62AC25E500}" type="pres">
      <dgm:prSet presAssocID="{E346BD42-163B-4111-AFC7-5CB21021AE30}" presName="level3hierChild" presStyleCnt="0"/>
      <dgm:spPr/>
    </dgm:pt>
    <dgm:pt modelId="{EEAF2509-D609-4683-831B-3C4A423EE8BD}" type="pres">
      <dgm:prSet presAssocID="{1AA57074-CCF2-4FD4-9C84-9488BE9D3932}" presName="conn2-1" presStyleLbl="parChTrans1D4" presStyleIdx="7" presStyleCnt="15"/>
      <dgm:spPr/>
      <dgm:t>
        <a:bodyPr/>
        <a:lstStyle/>
        <a:p>
          <a:endParaRPr lang="es-ES"/>
        </a:p>
      </dgm:t>
    </dgm:pt>
    <dgm:pt modelId="{F93F59A2-E885-4361-90A6-3AB51DF2C79E}" type="pres">
      <dgm:prSet presAssocID="{1AA57074-CCF2-4FD4-9C84-9488BE9D3932}" presName="connTx" presStyleLbl="parChTrans1D4" presStyleIdx="7" presStyleCnt="15"/>
      <dgm:spPr/>
      <dgm:t>
        <a:bodyPr/>
        <a:lstStyle/>
        <a:p>
          <a:endParaRPr lang="es-ES"/>
        </a:p>
      </dgm:t>
    </dgm:pt>
    <dgm:pt modelId="{1A2B1EF6-1CE3-4776-9238-BB4FE1F2E146}" type="pres">
      <dgm:prSet presAssocID="{B7262AB6-FD5A-4573-89E8-F706D4DD8794}" presName="root2" presStyleCnt="0"/>
      <dgm:spPr/>
    </dgm:pt>
    <dgm:pt modelId="{B8E20C34-DA72-4C26-A582-CC57A86AF8DF}" type="pres">
      <dgm:prSet presAssocID="{B7262AB6-FD5A-4573-89E8-F706D4DD8794}" presName="LevelTwoTextNode" presStyleLbl="node4" presStyleIdx="7" presStyleCnt="15" custScaleX="80895" custScaleY="90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A9747A-B146-4DE6-B311-CDC63A8F421C}" type="pres">
      <dgm:prSet presAssocID="{B7262AB6-FD5A-4573-89E8-F706D4DD8794}" presName="level3hierChild" presStyleCnt="0"/>
      <dgm:spPr/>
    </dgm:pt>
    <dgm:pt modelId="{F3BA057A-4030-4064-9B88-C6335B0C968E}" type="pres">
      <dgm:prSet presAssocID="{A9677602-1611-4ED9-BCC4-3332FE3CCAF5}" presName="conn2-1" presStyleLbl="parChTrans1D4" presStyleIdx="8" presStyleCnt="15"/>
      <dgm:spPr/>
      <dgm:t>
        <a:bodyPr/>
        <a:lstStyle/>
        <a:p>
          <a:endParaRPr lang="es-ES"/>
        </a:p>
      </dgm:t>
    </dgm:pt>
    <dgm:pt modelId="{ACF1ED39-124C-4B2B-AE23-A3B89B2692B1}" type="pres">
      <dgm:prSet presAssocID="{A9677602-1611-4ED9-BCC4-3332FE3CCAF5}" presName="connTx" presStyleLbl="parChTrans1D4" presStyleIdx="8" presStyleCnt="15"/>
      <dgm:spPr/>
      <dgm:t>
        <a:bodyPr/>
        <a:lstStyle/>
        <a:p>
          <a:endParaRPr lang="es-ES"/>
        </a:p>
      </dgm:t>
    </dgm:pt>
    <dgm:pt modelId="{76F03B98-7342-42B2-AEFC-FB5DB38A356A}" type="pres">
      <dgm:prSet presAssocID="{5E36C06B-3673-4959-8143-A5C16FE28C6C}" presName="root2" presStyleCnt="0"/>
      <dgm:spPr/>
    </dgm:pt>
    <dgm:pt modelId="{47F11108-BC79-4AFC-B59B-B0E14D263703}" type="pres">
      <dgm:prSet presAssocID="{5E36C06B-3673-4959-8143-A5C16FE28C6C}" presName="LevelTwoTextNode" presStyleLbl="node4" presStyleIdx="8" presStyleCnt="15" custScaleX="85194" custScaleY="213001" custLinFactNeighborX="833" custLinFactNeighborY="-34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783DED-E14D-42BD-BB77-4D8DDF214380}" type="pres">
      <dgm:prSet presAssocID="{5E36C06B-3673-4959-8143-A5C16FE28C6C}" presName="level3hierChild" presStyleCnt="0"/>
      <dgm:spPr/>
    </dgm:pt>
    <dgm:pt modelId="{6003FE13-2FBF-4B4E-9770-C5DF74231CB6}" type="pres">
      <dgm:prSet presAssocID="{559E52B2-7DC3-4114-BB3A-BB0474894AF8}" presName="conn2-1" presStyleLbl="parChTrans1D4" presStyleIdx="9" presStyleCnt="15"/>
      <dgm:spPr/>
      <dgm:t>
        <a:bodyPr/>
        <a:lstStyle/>
        <a:p>
          <a:endParaRPr lang="es-ES"/>
        </a:p>
      </dgm:t>
    </dgm:pt>
    <dgm:pt modelId="{8BA16BB7-C562-4E49-9E5D-3A98A99B02C3}" type="pres">
      <dgm:prSet presAssocID="{559E52B2-7DC3-4114-BB3A-BB0474894AF8}" presName="connTx" presStyleLbl="parChTrans1D4" presStyleIdx="9" presStyleCnt="15"/>
      <dgm:spPr/>
      <dgm:t>
        <a:bodyPr/>
        <a:lstStyle/>
        <a:p>
          <a:endParaRPr lang="es-ES"/>
        </a:p>
      </dgm:t>
    </dgm:pt>
    <dgm:pt modelId="{EEBEC5D6-C76B-461A-88AA-261EB25FC489}" type="pres">
      <dgm:prSet presAssocID="{3336D24D-2CF3-44C9-97BB-8F748E30652C}" presName="root2" presStyleCnt="0"/>
      <dgm:spPr/>
    </dgm:pt>
    <dgm:pt modelId="{D38C3CA7-929B-4D22-B611-D546998B5A51}" type="pres">
      <dgm:prSet presAssocID="{3336D24D-2CF3-44C9-97BB-8F748E30652C}" presName="LevelTwoTextNode" presStyleLbl="node4" presStyleIdx="9" presStyleCnt="15" custScaleX="80895" custScaleY="90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03AF7C-76E6-4428-8C35-C00527EEB45D}" type="pres">
      <dgm:prSet presAssocID="{3336D24D-2CF3-44C9-97BB-8F748E30652C}" presName="level3hierChild" presStyleCnt="0"/>
      <dgm:spPr/>
    </dgm:pt>
    <dgm:pt modelId="{CD84369F-2EA6-46CA-9845-816A4CEC26C9}" type="pres">
      <dgm:prSet presAssocID="{3B01B7A6-A1E3-4772-9D7F-A0957460DEC6}" presName="conn2-1" presStyleLbl="parChTrans1D4" presStyleIdx="10" presStyleCnt="15"/>
      <dgm:spPr/>
      <dgm:t>
        <a:bodyPr/>
        <a:lstStyle/>
        <a:p>
          <a:endParaRPr lang="es-ES"/>
        </a:p>
      </dgm:t>
    </dgm:pt>
    <dgm:pt modelId="{91D7B2B6-FD8F-4FE6-AE97-CB65FCA8A8A8}" type="pres">
      <dgm:prSet presAssocID="{3B01B7A6-A1E3-4772-9D7F-A0957460DEC6}" presName="connTx" presStyleLbl="parChTrans1D4" presStyleIdx="10" presStyleCnt="15"/>
      <dgm:spPr/>
      <dgm:t>
        <a:bodyPr/>
        <a:lstStyle/>
        <a:p>
          <a:endParaRPr lang="es-ES"/>
        </a:p>
      </dgm:t>
    </dgm:pt>
    <dgm:pt modelId="{57E234D0-7E0C-4001-BEEB-8B5AF7210EA9}" type="pres">
      <dgm:prSet presAssocID="{DEBC93F5-CD4A-49EA-838C-754EEFCB987F}" presName="root2" presStyleCnt="0"/>
      <dgm:spPr/>
    </dgm:pt>
    <dgm:pt modelId="{C2E58092-C1D4-478C-AA1D-9E423F020E74}" type="pres">
      <dgm:prSet presAssocID="{DEBC93F5-CD4A-49EA-838C-754EEFCB987F}" presName="LevelTwoTextNode" presStyleLbl="node4" presStyleIdx="10" presStyleCnt="15" custScaleX="80895" custScaleY="90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A8ACC-A5AA-4303-9653-54ACA108E45E}" type="pres">
      <dgm:prSet presAssocID="{DEBC93F5-CD4A-49EA-838C-754EEFCB987F}" presName="level3hierChild" presStyleCnt="0"/>
      <dgm:spPr/>
    </dgm:pt>
    <dgm:pt modelId="{39123BC3-F88C-42BD-8402-3509C1FD2544}" type="pres">
      <dgm:prSet presAssocID="{A0C171A0-313C-4715-A6C9-DB1ECC4907C3}" presName="conn2-1" presStyleLbl="parChTrans1D4" presStyleIdx="11" presStyleCnt="15"/>
      <dgm:spPr/>
      <dgm:t>
        <a:bodyPr/>
        <a:lstStyle/>
        <a:p>
          <a:endParaRPr lang="es-ES"/>
        </a:p>
      </dgm:t>
    </dgm:pt>
    <dgm:pt modelId="{895D8512-E90C-4430-8C14-44A00AB6EE4C}" type="pres">
      <dgm:prSet presAssocID="{A0C171A0-313C-4715-A6C9-DB1ECC4907C3}" presName="connTx" presStyleLbl="parChTrans1D4" presStyleIdx="11" presStyleCnt="15"/>
      <dgm:spPr/>
      <dgm:t>
        <a:bodyPr/>
        <a:lstStyle/>
        <a:p>
          <a:endParaRPr lang="es-ES"/>
        </a:p>
      </dgm:t>
    </dgm:pt>
    <dgm:pt modelId="{12EBA9E7-9BFD-46BB-B85E-593FEF92C81B}" type="pres">
      <dgm:prSet presAssocID="{D98F72AE-DB56-467F-912F-0F76AF4458DA}" presName="root2" presStyleCnt="0"/>
      <dgm:spPr/>
    </dgm:pt>
    <dgm:pt modelId="{7DDFCBC3-5381-470F-BCE9-0313AB9685B9}" type="pres">
      <dgm:prSet presAssocID="{D98F72AE-DB56-467F-912F-0F76AF4458DA}" presName="LevelTwoTextNode" presStyleLbl="node4" presStyleIdx="11" presStyleCnt="15" custScaleX="80895" custScaleY="90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562DFD-7D93-49A0-BDFB-61960236C753}" type="pres">
      <dgm:prSet presAssocID="{D98F72AE-DB56-467F-912F-0F76AF4458DA}" presName="level3hierChild" presStyleCnt="0"/>
      <dgm:spPr/>
    </dgm:pt>
    <dgm:pt modelId="{C64CEB37-FC60-41CD-BC27-8AF766B6E67E}" type="pres">
      <dgm:prSet presAssocID="{0E3BF287-D747-4C9B-8A0B-88DCF6ACE72F}" presName="conn2-1" presStyleLbl="parChTrans1D4" presStyleIdx="12" presStyleCnt="15"/>
      <dgm:spPr/>
      <dgm:t>
        <a:bodyPr/>
        <a:lstStyle/>
        <a:p>
          <a:endParaRPr lang="es-ES"/>
        </a:p>
      </dgm:t>
    </dgm:pt>
    <dgm:pt modelId="{CEDBD121-ECCC-4EDC-9789-82B8761C07EA}" type="pres">
      <dgm:prSet presAssocID="{0E3BF287-D747-4C9B-8A0B-88DCF6ACE72F}" presName="connTx" presStyleLbl="parChTrans1D4" presStyleIdx="12" presStyleCnt="15"/>
      <dgm:spPr/>
      <dgm:t>
        <a:bodyPr/>
        <a:lstStyle/>
        <a:p>
          <a:endParaRPr lang="es-ES"/>
        </a:p>
      </dgm:t>
    </dgm:pt>
    <dgm:pt modelId="{99EDB74D-6A10-4DDF-9059-D0CD0672A352}" type="pres">
      <dgm:prSet presAssocID="{FCF79FAA-9495-4718-9EFD-386000A8A551}" presName="root2" presStyleCnt="0"/>
      <dgm:spPr/>
    </dgm:pt>
    <dgm:pt modelId="{20C5FC65-9A74-42EF-83C0-FD0AEF618C13}" type="pres">
      <dgm:prSet presAssocID="{FCF79FAA-9495-4718-9EFD-386000A8A551}" presName="LevelTwoTextNode" presStyleLbl="node4" presStyleIdx="12" presStyleCnt="15" custScaleX="85194" custScaleY="212467" custLinFactNeighborY="-14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E82C33-68FC-49AE-8102-BB1BC2BACB79}" type="pres">
      <dgm:prSet presAssocID="{FCF79FAA-9495-4718-9EFD-386000A8A551}" presName="level3hierChild" presStyleCnt="0"/>
      <dgm:spPr/>
    </dgm:pt>
    <dgm:pt modelId="{3ABC9414-05AE-4F46-BEFB-E12CB49B877E}" type="pres">
      <dgm:prSet presAssocID="{5C856FA3-70D0-46B2-91DF-250E4941D113}" presName="conn2-1" presStyleLbl="parChTrans1D4" presStyleIdx="13" presStyleCnt="15"/>
      <dgm:spPr/>
      <dgm:t>
        <a:bodyPr/>
        <a:lstStyle/>
        <a:p>
          <a:endParaRPr lang="es-ES"/>
        </a:p>
      </dgm:t>
    </dgm:pt>
    <dgm:pt modelId="{4073EAB2-472E-41AC-89A7-9AA3F43A8AF2}" type="pres">
      <dgm:prSet presAssocID="{5C856FA3-70D0-46B2-91DF-250E4941D113}" presName="connTx" presStyleLbl="parChTrans1D4" presStyleIdx="13" presStyleCnt="15"/>
      <dgm:spPr/>
      <dgm:t>
        <a:bodyPr/>
        <a:lstStyle/>
        <a:p>
          <a:endParaRPr lang="es-ES"/>
        </a:p>
      </dgm:t>
    </dgm:pt>
    <dgm:pt modelId="{B948BE63-C3C5-484D-877C-2450B106E533}" type="pres">
      <dgm:prSet presAssocID="{2139A2F5-8284-40DA-BB37-8722F125E7B8}" presName="root2" presStyleCnt="0"/>
      <dgm:spPr/>
    </dgm:pt>
    <dgm:pt modelId="{45FA56B5-1512-41DB-A164-AC9922A0ABA7}" type="pres">
      <dgm:prSet presAssocID="{2139A2F5-8284-40DA-BB37-8722F125E7B8}" presName="LevelTwoTextNode" presStyleLbl="node4" presStyleIdx="13" presStyleCnt="15" custScaleX="80895" custScaleY="90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49BA3B-03B2-4BFE-8A13-5BCCBAD34604}" type="pres">
      <dgm:prSet presAssocID="{2139A2F5-8284-40DA-BB37-8722F125E7B8}" presName="level3hierChild" presStyleCnt="0"/>
      <dgm:spPr/>
    </dgm:pt>
    <dgm:pt modelId="{BBA47C12-CB61-4FDB-A049-B05FFE071E1C}" type="pres">
      <dgm:prSet presAssocID="{A3DF0E07-5FB5-449B-A9D4-DF710FADAA6A}" presName="conn2-1" presStyleLbl="parChTrans1D4" presStyleIdx="14" presStyleCnt="15"/>
      <dgm:spPr/>
      <dgm:t>
        <a:bodyPr/>
        <a:lstStyle/>
        <a:p>
          <a:endParaRPr lang="es-ES"/>
        </a:p>
      </dgm:t>
    </dgm:pt>
    <dgm:pt modelId="{913D3B0C-A4CF-423F-B005-D5356A58F0F2}" type="pres">
      <dgm:prSet presAssocID="{A3DF0E07-5FB5-449B-A9D4-DF710FADAA6A}" presName="connTx" presStyleLbl="parChTrans1D4" presStyleIdx="14" presStyleCnt="15"/>
      <dgm:spPr/>
      <dgm:t>
        <a:bodyPr/>
        <a:lstStyle/>
        <a:p>
          <a:endParaRPr lang="es-ES"/>
        </a:p>
      </dgm:t>
    </dgm:pt>
    <dgm:pt modelId="{2A222884-B456-4D59-8172-391C7FDDB647}" type="pres">
      <dgm:prSet presAssocID="{0D4D3FB9-9708-4C74-947C-B3A3EB3797E4}" presName="root2" presStyleCnt="0"/>
      <dgm:spPr/>
    </dgm:pt>
    <dgm:pt modelId="{B3C4B0BF-579B-46D7-BCE3-8A3667DE5963}" type="pres">
      <dgm:prSet presAssocID="{0D4D3FB9-9708-4C74-947C-B3A3EB3797E4}" presName="LevelTwoTextNode" presStyleLbl="node4" presStyleIdx="14" presStyleCnt="15" custScaleX="80895" custScaleY="90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C5F4D0-DB53-413D-863A-5EC4A34A5266}" type="pres">
      <dgm:prSet presAssocID="{0D4D3FB9-9708-4C74-947C-B3A3EB3797E4}" presName="level3hierChild" presStyleCnt="0"/>
      <dgm:spPr/>
    </dgm:pt>
  </dgm:ptLst>
  <dgm:cxnLst>
    <dgm:cxn modelId="{25B923A7-D4F1-447A-8CF6-240E66193BD8}" type="presOf" srcId="{559E52B2-7DC3-4114-BB3A-BB0474894AF8}" destId="{8BA16BB7-C562-4E49-9E5D-3A98A99B02C3}" srcOrd="1" destOrd="0" presId="urn:microsoft.com/office/officeart/2008/layout/HorizontalMultiLevelHierarchy"/>
    <dgm:cxn modelId="{3B4BD1C0-4F6A-47CD-AA2E-15187C03A161}" type="presOf" srcId="{4272A5E8-8727-4534-ADB0-AF43658F5905}" destId="{B04BC63F-0464-4D37-B7B5-E2B8EA48FAAA}" srcOrd="0" destOrd="0" presId="urn:microsoft.com/office/officeart/2008/layout/HorizontalMultiLevelHierarchy"/>
    <dgm:cxn modelId="{F5522231-82E2-42F3-AC35-663EA383FD9A}" type="presOf" srcId="{5C856FA3-70D0-46B2-91DF-250E4941D113}" destId="{3ABC9414-05AE-4F46-BEFB-E12CB49B877E}" srcOrd="0" destOrd="0" presId="urn:microsoft.com/office/officeart/2008/layout/HorizontalMultiLevelHierarchy"/>
    <dgm:cxn modelId="{7C0319B3-2310-457E-A20F-24BC1AB2F0EF}" srcId="{17929C7F-DB2E-415D-9488-713C5FA2746F}" destId="{E346BD42-163B-4111-AFC7-5CB21021AE30}" srcOrd="1" destOrd="0" parTransId="{4998D02F-41AB-4502-B245-BB8B4177C672}" sibTransId="{45EB7A92-9EF6-4E75-A73E-6D90F9D5DB67}"/>
    <dgm:cxn modelId="{C84AB47D-3526-42E3-8B2E-8E1FA0F294BC}" type="presOf" srcId="{4998D02F-41AB-4502-B245-BB8B4177C672}" destId="{8BC1D478-87B5-4728-8A50-F0092AE80DE1}" srcOrd="1" destOrd="0" presId="urn:microsoft.com/office/officeart/2008/layout/HorizontalMultiLevelHierarchy"/>
    <dgm:cxn modelId="{4CA72D43-2759-4B1F-9D22-0DF77DBAE1F7}" srcId="{5E36C06B-3673-4959-8143-A5C16FE28C6C}" destId="{3336D24D-2CF3-44C9-97BB-8F748E30652C}" srcOrd="0" destOrd="0" parTransId="{559E52B2-7DC3-4114-BB3A-BB0474894AF8}" sibTransId="{B5AD07A8-5CE4-442B-900B-C905AEA167AF}"/>
    <dgm:cxn modelId="{32FD06F4-7256-4161-88E4-998A3F8CB3B1}" srcId="{02378D04-ACC8-4DF4-920B-31F53769FE81}" destId="{CD8BDCE3-DD47-4307-B6F9-98B5D67F51A7}" srcOrd="0" destOrd="0" parTransId="{C70F16BC-640F-4D1D-BDAA-7A27BF0B2E70}" sibTransId="{E7C57A64-0C63-453B-8A74-D5923ED6BE33}"/>
    <dgm:cxn modelId="{5C616643-5082-4BE2-B39A-857DEE58AC9F}" srcId="{ADFAB617-0F2A-4F37-974A-A261FA81258D}" destId="{EA2BEA9E-C1B2-451A-BDC6-1953061C449C}" srcOrd="0" destOrd="0" parTransId="{1A4C360C-6E02-488E-86DA-49CF05C225DC}" sibTransId="{26C3A871-D8E7-47DE-B403-577AC96C0465}"/>
    <dgm:cxn modelId="{CD99622C-B37E-4D2E-AA37-D91A4971EF7C}" type="presOf" srcId="{0E3BF287-D747-4C9B-8A0B-88DCF6ACE72F}" destId="{C64CEB37-FC60-41CD-BC27-8AF766B6E67E}" srcOrd="0" destOrd="0" presId="urn:microsoft.com/office/officeart/2008/layout/HorizontalMultiLevelHierarchy"/>
    <dgm:cxn modelId="{AA1C2DB4-A4B7-433C-B583-E16CA0053B4C}" type="presOf" srcId="{3336D24D-2CF3-44C9-97BB-8F748E30652C}" destId="{D38C3CA7-929B-4D22-B611-D546998B5A51}" srcOrd="0" destOrd="0" presId="urn:microsoft.com/office/officeart/2008/layout/HorizontalMultiLevelHierarchy"/>
    <dgm:cxn modelId="{92CEC4C3-0301-4F4E-A75D-850183B427E9}" type="presOf" srcId="{CD8BDCE3-DD47-4307-B6F9-98B5D67F51A7}" destId="{9E7D6BB1-6235-4039-AE7E-99BCEB665CEF}" srcOrd="0" destOrd="0" presId="urn:microsoft.com/office/officeart/2008/layout/HorizontalMultiLevelHierarchy"/>
    <dgm:cxn modelId="{564762B0-63B9-4B0E-B31F-F247CBFA7BC3}" srcId="{17929C7F-DB2E-415D-9488-713C5FA2746F}" destId="{B7262AB6-FD5A-4573-89E8-F706D4DD8794}" srcOrd="2" destOrd="0" parTransId="{1AA57074-CCF2-4FD4-9C84-9488BE9D3932}" sibTransId="{8CA0BA10-A450-4003-8B0C-9767BA8CC98A}"/>
    <dgm:cxn modelId="{7BF2E065-9597-4CED-9D0B-297B9F2B132E}" type="presOf" srcId="{2139A2F5-8284-40DA-BB37-8722F125E7B8}" destId="{45FA56B5-1512-41DB-A164-AC9922A0ABA7}" srcOrd="0" destOrd="0" presId="urn:microsoft.com/office/officeart/2008/layout/HorizontalMultiLevelHierarchy"/>
    <dgm:cxn modelId="{24A8B724-BF3E-45DD-8077-976669A685C8}" type="presOf" srcId="{02378D04-ACC8-4DF4-920B-31F53769FE81}" destId="{15A015FF-A43B-4271-B5B9-87C5F8632383}" srcOrd="0" destOrd="0" presId="urn:microsoft.com/office/officeart/2008/layout/HorizontalMultiLevelHierarchy"/>
    <dgm:cxn modelId="{032FE0E4-E507-4592-9297-9DFAF7219389}" type="presOf" srcId="{FCF79FAA-9495-4718-9EFD-386000A8A551}" destId="{20C5FC65-9A74-42EF-83C0-FD0AEF618C13}" srcOrd="0" destOrd="0" presId="urn:microsoft.com/office/officeart/2008/layout/HorizontalMultiLevelHierarchy"/>
    <dgm:cxn modelId="{3B29DC54-2FF7-4322-97D9-1D59FFEA9A19}" srcId="{86846B08-B44C-498B-A7EA-23784E79E516}" destId="{FCF79FAA-9495-4718-9EFD-386000A8A551}" srcOrd="3" destOrd="0" parTransId="{0E3BF287-D747-4C9B-8A0B-88DCF6ACE72F}" sibTransId="{D7620492-6628-4B64-B75F-DE3DA1A90400}"/>
    <dgm:cxn modelId="{39ED7318-B1E2-49B3-931B-1B8D7519E123}" type="presOf" srcId="{1AA57074-CCF2-4FD4-9C84-9488BE9D3932}" destId="{F93F59A2-E885-4361-90A6-3AB51DF2C79E}" srcOrd="1" destOrd="0" presId="urn:microsoft.com/office/officeart/2008/layout/HorizontalMultiLevelHierarchy"/>
    <dgm:cxn modelId="{41A95100-1C60-4EEF-B9DD-735B9DE9783D}" type="presOf" srcId="{A0C171A0-313C-4715-A6C9-DB1ECC4907C3}" destId="{39123BC3-F88C-42BD-8402-3509C1FD2544}" srcOrd="0" destOrd="0" presId="urn:microsoft.com/office/officeart/2008/layout/HorizontalMultiLevelHierarchy"/>
    <dgm:cxn modelId="{BAA3CD72-4775-4877-A468-AFA71D1D4D08}" type="presOf" srcId="{B7262AB6-FD5A-4573-89E8-F706D4DD8794}" destId="{B8E20C34-DA72-4C26-A582-CC57A86AF8DF}" srcOrd="0" destOrd="0" presId="urn:microsoft.com/office/officeart/2008/layout/HorizontalMultiLevelHierarchy"/>
    <dgm:cxn modelId="{3F1A5C03-0FB4-4E3E-B509-D936A5DB575E}" type="presOf" srcId="{45883A0F-8806-4891-9D8C-970C4364B88B}" destId="{8AF8707B-588C-451C-A4F8-42F0009DE8DB}" srcOrd="0" destOrd="0" presId="urn:microsoft.com/office/officeart/2008/layout/HorizontalMultiLevelHierarchy"/>
    <dgm:cxn modelId="{40C89684-FA89-4774-A387-2963140A7228}" srcId="{02378D04-ACC8-4DF4-920B-31F53769FE81}" destId="{A41E41C3-57F1-44FE-92B8-CCF113720E0B}" srcOrd="1" destOrd="0" parTransId="{E3B7C77E-DAF0-4A94-BEEE-715EBAD14BAE}" sibTransId="{B2B7B22B-5182-4D0A-B692-7C8D806E09C6}"/>
    <dgm:cxn modelId="{FC42B3E4-EA9C-40B1-85A0-B1C471389FF3}" type="presOf" srcId="{5C856FA3-70D0-46B2-91DF-250E4941D113}" destId="{4073EAB2-472E-41AC-89A7-9AA3F43A8AF2}" srcOrd="1" destOrd="0" presId="urn:microsoft.com/office/officeart/2008/layout/HorizontalMultiLevelHierarchy"/>
    <dgm:cxn modelId="{158DCC41-F1D5-475E-BAEF-8470E68F776C}" type="presOf" srcId="{8C18BD7C-BF32-4193-BB4C-807106F21F6D}" destId="{F16D7B54-0890-4998-88FF-60C45B0A0569}" srcOrd="1" destOrd="0" presId="urn:microsoft.com/office/officeart/2008/layout/HorizontalMultiLevelHierarchy"/>
    <dgm:cxn modelId="{1AC94D4C-7D93-434E-B87A-C54DA66589D1}" type="presOf" srcId="{A1923660-D08D-4EF0-8087-6B8EAA9A41DB}" destId="{D7E6CD95-9ADA-4896-BC49-D0CB135BD7D4}" srcOrd="0" destOrd="0" presId="urn:microsoft.com/office/officeart/2008/layout/HorizontalMultiLevelHierarchy"/>
    <dgm:cxn modelId="{D536DFF4-97DE-45ED-94C8-556D92FF5E5E}" srcId="{02378D04-ACC8-4DF4-920B-31F53769FE81}" destId="{141F96C9-925C-45D2-A975-A40CCB6335A5}" srcOrd="2" destOrd="0" parTransId="{8C18BD7C-BF32-4193-BB4C-807106F21F6D}" sibTransId="{2842F3A8-687D-479A-81F2-0E1D909F67E6}"/>
    <dgm:cxn modelId="{A3BC4CF4-B190-40CB-9F10-712A81C36A66}" type="presOf" srcId="{A9677602-1611-4ED9-BCC4-3332FE3CCAF5}" destId="{ACF1ED39-124C-4B2B-AE23-A3B89B2692B1}" srcOrd="1" destOrd="0" presId="urn:microsoft.com/office/officeart/2008/layout/HorizontalMultiLevelHierarchy"/>
    <dgm:cxn modelId="{F40F14C5-A955-4588-98AD-EDB9B6C8046C}" srcId="{ADFAB617-0F2A-4F37-974A-A261FA81258D}" destId="{86846B08-B44C-498B-A7EA-23784E79E516}" srcOrd="1" destOrd="0" parTransId="{45883A0F-8806-4891-9D8C-970C4364B88B}" sibTransId="{4B722FF9-E795-4DF0-A304-9620E57BB0CB}"/>
    <dgm:cxn modelId="{493DBF08-CECF-4262-B702-CF66E31DA991}" type="presOf" srcId="{4272A5E8-8727-4534-ADB0-AF43658F5905}" destId="{8232A3C7-F4A2-4AE2-B51F-157F67E1640F}" srcOrd="1" destOrd="0" presId="urn:microsoft.com/office/officeart/2008/layout/HorizontalMultiLevelHierarchy"/>
    <dgm:cxn modelId="{56606AA2-FC25-41BA-B78B-D048DBE19CBB}" type="presOf" srcId="{A1923660-D08D-4EF0-8087-6B8EAA9A41DB}" destId="{E4DFCBA7-96F4-4903-B1FD-428FE6EE8E50}" srcOrd="1" destOrd="0" presId="urn:microsoft.com/office/officeart/2008/layout/HorizontalMultiLevelHierarchy"/>
    <dgm:cxn modelId="{C7A7F375-301C-48A5-9FE4-2EF521C8B293}" type="presOf" srcId="{C70F16BC-640F-4D1D-BDAA-7A27BF0B2E70}" destId="{A980ED70-B063-4797-9A4D-B25F0BA0C466}" srcOrd="1" destOrd="0" presId="urn:microsoft.com/office/officeart/2008/layout/HorizontalMultiLevelHierarchy"/>
    <dgm:cxn modelId="{109BE5F6-0714-4C51-8A92-449C49DFE6BA}" srcId="{17929C7F-DB2E-415D-9488-713C5FA2746F}" destId="{FB061626-A03F-4FFA-B04A-22887387E009}" srcOrd="0" destOrd="0" parTransId="{4272A5E8-8727-4534-ADB0-AF43658F5905}" sibTransId="{A55E0291-F9C6-4E2D-9950-E6401621E208}"/>
    <dgm:cxn modelId="{27DAF2E4-7043-447C-BAD9-B6878AE31BAD}" type="presOf" srcId="{86846B08-B44C-498B-A7EA-23784E79E516}" destId="{D2172733-168E-480F-8DED-CA27BB5DF9F3}" srcOrd="0" destOrd="0" presId="urn:microsoft.com/office/officeart/2008/layout/HorizontalMultiLevelHierarchy"/>
    <dgm:cxn modelId="{35881DC0-2700-43BC-965E-627F15C7A4EA}" srcId="{86846B08-B44C-498B-A7EA-23784E79E516}" destId="{17929C7F-DB2E-415D-9488-713C5FA2746F}" srcOrd="1" destOrd="0" parTransId="{0474434E-33FA-4A08-827A-95F587C44DC8}" sibTransId="{1A2FD99D-97DC-4CAD-8E41-7573B985C1EE}"/>
    <dgm:cxn modelId="{94F09230-59F8-4A10-AE3D-3354CC1C4096}" srcId="{FCF79FAA-9495-4718-9EFD-386000A8A551}" destId="{2139A2F5-8284-40DA-BB37-8722F125E7B8}" srcOrd="0" destOrd="0" parTransId="{5C856FA3-70D0-46B2-91DF-250E4941D113}" sibTransId="{0AEE2BB3-02F9-4F44-AD98-807E896906F4}"/>
    <dgm:cxn modelId="{C84E67AB-6B66-45A6-85FD-B07CA56997D0}" type="presOf" srcId="{D98F72AE-DB56-467F-912F-0F76AF4458DA}" destId="{7DDFCBC3-5381-470F-BCE9-0313AB9685B9}" srcOrd="0" destOrd="0" presId="urn:microsoft.com/office/officeart/2008/layout/HorizontalMultiLevelHierarchy"/>
    <dgm:cxn modelId="{579EDCE2-E03E-4A07-B966-2DDE828B01E6}" srcId="{86846B08-B44C-498B-A7EA-23784E79E516}" destId="{5E36C06B-3673-4959-8143-A5C16FE28C6C}" srcOrd="2" destOrd="0" parTransId="{A9677602-1611-4ED9-BCC4-3332FE3CCAF5}" sibTransId="{EFD5DA86-B338-4B38-B33D-81E346E1204A}"/>
    <dgm:cxn modelId="{9D9F0006-BE2F-4A1E-82B7-8DD5E7BE8A6D}" srcId="{88995E4E-EB67-4455-8885-1F7857EE0662}" destId="{ADFAB617-0F2A-4F37-974A-A261FA81258D}" srcOrd="0" destOrd="0" parTransId="{A1923660-D08D-4EF0-8087-6B8EAA9A41DB}" sibTransId="{B346F93C-6A5C-41F5-83E5-2B84CB7BE14A}"/>
    <dgm:cxn modelId="{AF690A75-3B50-4A71-9139-64DB0F882EEB}" type="presOf" srcId="{A3DF0E07-5FB5-449B-A9D4-DF710FADAA6A}" destId="{BBA47C12-CB61-4FDB-A049-B05FFE071E1C}" srcOrd="0" destOrd="0" presId="urn:microsoft.com/office/officeart/2008/layout/HorizontalMultiLevelHierarchy"/>
    <dgm:cxn modelId="{863E54C4-CBD0-40F2-B1A9-096C207E0EF5}" srcId="{86846B08-B44C-498B-A7EA-23784E79E516}" destId="{02378D04-ACC8-4DF4-920B-31F53769FE81}" srcOrd="0" destOrd="0" parTransId="{05C06A03-F7E0-4347-8A9E-9C641A922221}" sibTransId="{8FE01F0E-65FD-40F0-A3A3-4D4D3826F60C}"/>
    <dgm:cxn modelId="{B12D9C9C-0812-43AE-A757-2AB1626ED391}" type="presOf" srcId="{0474434E-33FA-4A08-827A-95F587C44DC8}" destId="{09720DC3-5A17-494C-94BE-BE06147F3102}" srcOrd="1" destOrd="0" presId="urn:microsoft.com/office/officeart/2008/layout/HorizontalMultiLevelHierarchy"/>
    <dgm:cxn modelId="{AC358D8A-F696-48D9-AB96-9AC0C4543C6C}" type="presOf" srcId="{1A4C360C-6E02-488E-86DA-49CF05C225DC}" destId="{D2C9DC9D-D058-4535-A766-7482F4910B04}" srcOrd="1" destOrd="0" presId="urn:microsoft.com/office/officeart/2008/layout/HorizontalMultiLevelHierarchy"/>
    <dgm:cxn modelId="{11D4C579-A9D4-44C2-BC3F-12D49A5217D5}" srcId="{FCF79FAA-9495-4718-9EFD-386000A8A551}" destId="{0D4D3FB9-9708-4C74-947C-B3A3EB3797E4}" srcOrd="1" destOrd="0" parTransId="{A3DF0E07-5FB5-449B-A9D4-DF710FADAA6A}" sibTransId="{73B02C43-91BD-4766-A280-A6B9FFE8041E}"/>
    <dgm:cxn modelId="{17C7FDBB-830E-47CA-BD18-DF80120D8746}" type="presOf" srcId="{17929C7F-DB2E-415D-9488-713C5FA2746F}" destId="{6EAD1037-1987-4C8C-ACFD-6A83A06883CF}" srcOrd="0" destOrd="0" presId="urn:microsoft.com/office/officeart/2008/layout/HorizontalMultiLevelHierarchy"/>
    <dgm:cxn modelId="{30CA4667-145A-496E-8123-E10ED4446D1A}" type="presOf" srcId="{FB061626-A03F-4FFA-B04A-22887387E009}" destId="{FD70ECBE-A426-4464-A2A3-822A3305FAE7}" srcOrd="0" destOrd="0" presId="urn:microsoft.com/office/officeart/2008/layout/HorizontalMultiLevelHierarchy"/>
    <dgm:cxn modelId="{4E219FF4-12DF-48D6-89AC-160252C8493B}" type="presOf" srcId="{05C06A03-F7E0-4347-8A9E-9C641A922221}" destId="{77AEBF66-E316-44F5-8E63-ADD9634ECC9C}" srcOrd="0" destOrd="0" presId="urn:microsoft.com/office/officeart/2008/layout/HorizontalMultiLevelHierarchy"/>
    <dgm:cxn modelId="{C4D94860-7240-4AD1-8BA8-E77B6DDA6410}" type="presOf" srcId="{C70F16BC-640F-4D1D-BDAA-7A27BF0B2E70}" destId="{6D7A5C14-CE4F-478A-87DE-D5A93DC4ED6A}" srcOrd="0" destOrd="0" presId="urn:microsoft.com/office/officeart/2008/layout/HorizontalMultiLevelHierarchy"/>
    <dgm:cxn modelId="{D7BA7B54-E789-4D38-9963-3EF1D334C1D1}" type="presOf" srcId="{E346BD42-163B-4111-AFC7-5CB21021AE30}" destId="{87549FB4-785C-4D2B-B69D-58D5E868297C}" srcOrd="0" destOrd="0" presId="urn:microsoft.com/office/officeart/2008/layout/HorizontalMultiLevelHierarchy"/>
    <dgm:cxn modelId="{06FB4696-7E0D-4E6A-A99C-477FC2EDCB3D}" type="presOf" srcId="{ADFAB617-0F2A-4F37-974A-A261FA81258D}" destId="{5E9FA512-69B8-4EE6-8840-44384A6CFD1B}" srcOrd="0" destOrd="0" presId="urn:microsoft.com/office/officeart/2008/layout/HorizontalMultiLevelHierarchy"/>
    <dgm:cxn modelId="{195EFC7F-B4A6-4AB8-B031-450021D66231}" type="presOf" srcId="{A9677602-1611-4ED9-BCC4-3332FE3CCAF5}" destId="{F3BA057A-4030-4064-9B88-C6335B0C968E}" srcOrd="0" destOrd="0" presId="urn:microsoft.com/office/officeart/2008/layout/HorizontalMultiLevelHierarchy"/>
    <dgm:cxn modelId="{454AE5D0-89E7-406B-ADBE-E0AD69FAC488}" type="presOf" srcId="{DEBC93F5-CD4A-49EA-838C-754EEFCB987F}" destId="{C2E58092-C1D4-478C-AA1D-9E423F020E74}" srcOrd="0" destOrd="0" presId="urn:microsoft.com/office/officeart/2008/layout/HorizontalMultiLevelHierarchy"/>
    <dgm:cxn modelId="{9597D513-3DFF-4EDE-8A25-8517BAC09FF9}" type="presOf" srcId="{E3B7C77E-DAF0-4A94-BEEE-715EBAD14BAE}" destId="{3B84D4B9-491E-4F52-98D9-295CF2F41855}" srcOrd="1" destOrd="0" presId="urn:microsoft.com/office/officeart/2008/layout/HorizontalMultiLevelHierarchy"/>
    <dgm:cxn modelId="{737ABF26-0A3E-4EF4-8736-51F505C47708}" type="presOf" srcId="{0474434E-33FA-4A08-827A-95F587C44DC8}" destId="{3345E21C-FD4C-4F71-93C9-9A2E10922FBA}" srcOrd="0" destOrd="0" presId="urn:microsoft.com/office/officeart/2008/layout/HorizontalMultiLevelHierarchy"/>
    <dgm:cxn modelId="{2C62BD6F-8723-4D0E-B7F3-725AD676EA59}" type="presOf" srcId="{0D4D3FB9-9708-4C74-947C-B3A3EB3797E4}" destId="{B3C4B0BF-579B-46D7-BCE3-8A3667DE5963}" srcOrd="0" destOrd="0" presId="urn:microsoft.com/office/officeart/2008/layout/HorizontalMultiLevelHierarchy"/>
    <dgm:cxn modelId="{10F11FBA-E933-423E-B85F-1CEEA9873787}" type="presOf" srcId="{559E52B2-7DC3-4114-BB3A-BB0474894AF8}" destId="{6003FE13-2FBF-4B4E-9770-C5DF74231CB6}" srcOrd="0" destOrd="0" presId="urn:microsoft.com/office/officeart/2008/layout/HorizontalMultiLevelHierarchy"/>
    <dgm:cxn modelId="{AF7CA6DE-1D9B-4D41-BEB9-ADF77122F9BA}" type="presOf" srcId="{05C06A03-F7E0-4347-8A9E-9C641A922221}" destId="{7E0A6F13-DFF2-497E-95B7-399F69F47A1C}" srcOrd="1" destOrd="0" presId="urn:microsoft.com/office/officeart/2008/layout/HorizontalMultiLevelHierarchy"/>
    <dgm:cxn modelId="{94546196-3B62-4EC4-9C49-2FCF00AD157C}" type="presOf" srcId="{1A4C360C-6E02-488E-86DA-49CF05C225DC}" destId="{77128BBC-8CD6-455E-8092-B4CC8FBDA145}" srcOrd="0" destOrd="0" presId="urn:microsoft.com/office/officeart/2008/layout/HorizontalMultiLevelHierarchy"/>
    <dgm:cxn modelId="{4AC10A79-75FF-49B1-8DBF-D8430BD1B7E3}" type="presOf" srcId="{5E36C06B-3673-4959-8143-A5C16FE28C6C}" destId="{47F11108-BC79-4AFC-B59B-B0E14D263703}" srcOrd="0" destOrd="0" presId="urn:microsoft.com/office/officeart/2008/layout/HorizontalMultiLevelHierarchy"/>
    <dgm:cxn modelId="{2EC78A84-4B0D-4A0F-BE57-7DAB40CF2D0A}" type="presOf" srcId="{141F96C9-925C-45D2-A975-A40CCB6335A5}" destId="{F65587BF-220A-4A7F-A2A3-D4AD8C44FA57}" srcOrd="0" destOrd="0" presId="urn:microsoft.com/office/officeart/2008/layout/HorizontalMultiLevelHierarchy"/>
    <dgm:cxn modelId="{C486391F-BE7F-45C5-97E8-111A57261831}" type="presOf" srcId="{0E3BF287-D747-4C9B-8A0B-88DCF6ACE72F}" destId="{CEDBD121-ECCC-4EDC-9789-82B8761C07EA}" srcOrd="1" destOrd="0" presId="urn:microsoft.com/office/officeart/2008/layout/HorizontalMultiLevelHierarchy"/>
    <dgm:cxn modelId="{FA177890-8C40-495D-ACFC-679CD3D6B9D2}" type="presOf" srcId="{8C18BD7C-BF32-4193-BB4C-807106F21F6D}" destId="{D0613CEF-CAF7-40CB-8D18-D66AEC11FB15}" srcOrd="0" destOrd="0" presId="urn:microsoft.com/office/officeart/2008/layout/HorizontalMultiLevelHierarchy"/>
    <dgm:cxn modelId="{0EF8CC64-FF4F-4A98-9ECB-32F598B79791}" type="presOf" srcId="{3B01B7A6-A1E3-4772-9D7F-A0957460DEC6}" destId="{91D7B2B6-FD8F-4FE6-AE97-CB65FCA8A8A8}" srcOrd="1" destOrd="0" presId="urn:microsoft.com/office/officeart/2008/layout/HorizontalMultiLevelHierarchy"/>
    <dgm:cxn modelId="{CC5A4509-23FD-4968-8299-A49BBA24F527}" srcId="{5E36C06B-3673-4959-8143-A5C16FE28C6C}" destId="{DEBC93F5-CD4A-49EA-838C-754EEFCB987F}" srcOrd="1" destOrd="0" parTransId="{3B01B7A6-A1E3-4772-9D7F-A0957460DEC6}" sibTransId="{2C68A097-C8C3-4ACB-B7BC-9AFE63EF84F2}"/>
    <dgm:cxn modelId="{06CEAAB4-FE53-40D4-A16C-A29CF5723C6E}" type="presOf" srcId="{067AC5D7-D876-4509-8D6E-4BFD55823284}" destId="{5EE40A23-A8DF-47ED-978A-181E15F6D573}" srcOrd="0" destOrd="0" presId="urn:microsoft.com/office/officeart/2008/layout/HorizontalMultiLevelHierarchy"/>
    <dgm:cxn modelId="{6D106288-E625-412A-9387-0C5E26886F67}" type="presOf" srcId="{88995E4E-EB67-4455-8885-1F7857EE0662}" destId="{F748AFF9-8DDB-4967-8BAD-5642F2213899}" srcOrd="0" destOrd="0" presId="urn:microsoft.com/office/officeart/2008/layout/HorizontalMultiLevelHierarchy"/>
    <dgm:cxn modelId="{38B671B9-67B1-4526-BCDD-86E5606D710C}" srcId="{067AC5D7-D876-4509-8D6E-4BFD55823284}" destId="{88995E4E-EB67-4455-8885-1F7857EE0662}" srcOrd="0" destOrd="0" parTransId="{B60AE31E-C785-4A47-A20E-F7F10329AFBF}" sibTransId="{71B417FE-ED9C-4F15-8836-9D41ECCB50EE}"/>
    <dgm:cxn modelId="{3B951440-3876-4B9A-BF05-89EB38EC48D9}" type="presOf" srcId="{A41E41C3-57F1-44FE-92B8-CCF113720E0B}" destId="{A4A4DA25-B101-4CE3-A3B0-2BCA94611A00}" srcOrd="0" destOrd="0" presId="urn:microsoft.com/office/officeart/2008/layout/HorizontalMultiLevelHierarchy"/>
    <dgm:cxn modelId="{8DECF74D-A7D1-4DC4-B6EB-9FC3F923C8D5}" type="presOf" srcId="{A3DF0E07-5FB5-449B-A9D4-DF710FADAA6A}" destId="{913D3B0C-A4CF-423F-B005-D5356A58F0F2}" srcOrd="1" destOrd="0" presId="urn:microsoft.com/office/officeart/2008/layout/HorizontalMultiLevelHierarchy"/>
    <dgm:cxn modelId="{6F56045B-01C9-4EB5-A722-2FEA4EC1F4C7}" type="presOf" srcId="{3B01B7A6-A1E3-4772-9D7F-A0957460DEC6}" destId="{CD84369F-2EA6-46CA-9845-816A4CEC26C9}" srcOrd="0" destOrd="0" presId="urn:microsoft.com/office/officeart/2008/layout/HorizontalMultiLevelHierarchy"/>
    <dgm:cxn modelId="{35335F9E-316B-4A50-8567-E297069D0C0F}" srcId="{5E36C06B-3673-4959-8143-A5C16FE28C6C}" destId="{D98F72AE-DB56-467F-912F-0F76AF4458DA}" srcOrd="2" destOrd="0" parTransId="{A0C171A0-313C-4715-A6C9-DB1ECC4907C3}" sibTransId="{3C28FED5-8875-4118-8284-69AF0580156D}"/>
    <dgm:cxn modelId="{4DF13C56-666D-4663-8701-08E8076F349A}" type="presOf" srcId="{EA2BEA9E-C1B2-451A-BDC6-1953061C449C}" destId="{7FBBED5B-7CB8-4040-95CF-6FFBD6C14A2D}" srcOrd="0" destOrd="0" presId="urn:microsoft.com/office/officeart/2008/layout/HorizontalMultiLevelHierarchy"/>
    <dgm:cxn modelId="{6F09F152-A1E4-4D42-9DF0-D8746CAE02E9}" type="presOf" srcId="{1AA57074-CCF2-4FD4-9C84-9488BE9D3932}" destId="{EEAF2509-D609-4683-831B-3C4A423EE8BD}" srcOrd="0" destOrd="0" presId="urn:microsoft.com/office/officeart/2008/layout/HorizontalMultiLevelHierarchy"/>
    <dgm:cxn modelId="{26A4C88F-ABCA-4F65-886F-DC31B179A700}" type="presOf" srcId="{A0C171A0-313C-4715-A6C9-DB1ECC4907C3}" destId="{895D8512-E90C-4430-8C14-44A00AB6EE4C}" srcOrd="1" destOrd="0" presId="urn:microsoft.com/office/officeart/2008/layout/HorizontalMultiLevelHierarchy"/>
    <dgm:cxn modelId="{30C3E3A5-020C-47E6-9C47-B8088B4079B7}" type="presOf" srcId="{E3B7C77E-DAF0-4A94-BEEE-715EBAD14BAE}" destId="{9A6CB14C-0EB1-472D-B15E-623DE9499BF9}" srcOrd="0" destOrd="0" presId="urn:microsoft.com/office/officeart/2008/layout/HorizontalMultiLevelHierarchy"/>
    <dgm:cxn modelId="{32FE4229-9A50-4953-B1B8-6FA3B6B4A6E9}" type="presOf" srcId="{45883A0F-8806-4891-9D8C-970C4364B88B}" destId="{FA5F94CF-ABBF-47BA-8CC0-154585177D5F}" srcOrd="1" destOrd="0" presId="urn:microsoft.com/office/officeart/2008/layout/HorizontalMultiLevelHierarchy"/>
    <dgm:cxn modelId="{C8920AE9-6FD8-4CE4-97EA-CDB179F93930}" type="presOf" srcId="{4998D02F-41AB-4502-B245-BB8B4177C672}" destId="{2EFB7B4B-A1E5-4A83-837D-E959B772F7CC}" srcOrd="0" destOrd="0" presId="urn:microsoft.com/office/officeart/2008/layout/HorizontalMultiLevelHierarchy"/>
    <dgm:cxn modelId="{7FF93E51-62E2-4109-BDBE-B82488259A47}" type="presParOf" srcId="{5EE40A23-A8DF-47ED-978A-181E15F6D573}" destId="{6A965B79-5CB6-4BE1-809A-B57D3FF7132B}" srcOrd="0" destOrd="0" presId="urn:microsoft.com/office/officeart/2008/layout/HorizontalMultiLevelHierarchy"/>
    <dgm:cxn modelId="{02584725-E69B-456B-A30C-2787AD8948C4}" type="presParOf" srcId="{6A965B79-5CB6-4BE1-809A-B57D3FF7132B}" destId="{F748AFF9-8DDB-4967-8BAD-5642F2213899}" srcOrd="0" destOrd="0" presId="urn:microsoft.com/office/officeart/2008/layout/HorizontalMultiLevelHierarchy"/>
    <dgm:cxn modelId="{C61CD974-BB04-4977-9594-6F255EA4537D}" type="presParOf" srcId="{6A965B79-5CB6-4BE1-809A-B57D3FF7132B}" destId="{C70B4E44-92DF-4B41-AB5D-C85E3BBDBFBC}" srcOrd="1" destOrd="0" presId="urn:microsoft.com/office/officeart/2008/layout/HorizontalMultiLevelHierarchy"/>
    <dgm:cxn modelId="{AD776989-1693-4D88-949A-1E6326E4F4CD}" type="presParOf" srcId="{C70B4E44-92DF-4B41-AB5D-C85E3BBDBFBC}" destId="{D7E6CD95-9ADA-4896-BC49-D0CB135BD7D4}" srcOrd="0" destOrd="0" presId="urn:microsoft.com/office/officeart/2008/layout/HorizontalMultiLevelHierarchy"/>
    <dgm:cxn modelId="{C2B0329C-AF4E-4284-B2F6-A7B3F95D8E63}" type="presParOf" srcId="{D7E6CD95-9ADA-4896-BC49-D0CB135BD7D4}" destId="{E4DFCBA7-96F4-4903-B1FD-428FE6EE8E50}" srcOrd="0" destOrd="0" presId="urn:microsoft.com/office/officeart/2008/layout/HorizontalMultiLevelHierarchy"/>
    <dgm:cxn modelId="{9A35261F-2EBD-478E-879F-9C8F15D94D0D}" type="presParOf" srcId="{C70B4E44-92DF-4B41-AB5D-C85E3BBDBFBC}" destId="{DB10F5AA-A991-4A80-834D-E868A09E0387}" srcOrd="1" destOrd="0" presId="urn:microsoft.com/office/officeart/2008/layout/HorizontalMultiLevelHierarchy"/>
    <dgm:cxn modelId="{AC356959-4CE4-479C-BB91-7203055F8CD1}" type="presParOf" srcId="{DB10F5AA-A991-4A80-834D-E868A09E0387}" destId="{5E9FA512-69B8-4EE6-8840-44384A6CFD1B}" srcOrd="0" destOrd="0" presId="urn:microsoft.com/office/officeart/2008/layout/HorizontalMultiLevelHierarchy"/>
    <dgm:cxn modelId="{68921E51-30AC-470D-AC4D-E3971CC42E9C}" type="presParOf" srcId="{DB10F5AA-A991-4A80-834D-E868A09E0387}" destId="{94A5C34D-7901-4F56-8203-E10B182D8515}" srcOrd="1" destOrd="0" presId="urn:microsoft.com/office/officeart/2008/layout/HorizontalMultiLevelHierarchy"/>
    <dgm:cxn modelId="{557FEE75-EFB7-4B0D-A004-C7BFE623F321}" type="presParOf" srcId="{94A5C34D-7901-4F56-8203-E10B182D8515}" destId="{77128BBC-8CD6-455E-8092-B4CC8FBDA145}" srcOrd="0" destOrd="0" presId="urn:microsoft.com/office/officeart/2008/layout/HorizontalMultiLevelHierarchy"/>
    <dgm:cxn modelId="{61EF283F-7E02-4449-A81C-B2DE0E79CC3E}" type="presParOf" srcId="{77128BBC-8CD6-455E-8092-B4CC8FBDA145}" destId="{D2C9DC9D-D058-4535-A766-7482F4910B04}" srcOrd="0" destOrd="0" presId="urn:microsoft.com/office/officeart/2008/layout/HorizontalMultiLevelHierarchy"/>
    <dgm:cxn modelId="{16DECC2A-15D0-4419-BB86-7252A0ED8B66}" type="presParOf" srcId="{94A5C34D-7901-4F56-8203-E10B182D8515}" destId="{C1A4C624-2B99-4EF4-97F3-87BCE7F8B53E}" srcOrd="1" destOrd="0" presId="urn:microsoft.com/office/officeart/2008/layout/HorizontalMultiLevelHierarchy"/>
    <dgm:cxn modelId="{9E145E64-C9EA-4AA4-97C3-23109CD45C66}" type="presParOf" srcId="{C1A4C624-2B99-4EF4-97F3-87BCE7F8B53E}" destId="{7FBBED5B-7CB8-4040-95CF-6FFBD6C14A2D}" srcOrd="0" destOrd="0" presId="urn:microsoft.com/office/officeart/2008/layout/HorizontalMultiLevelHierarchy"/>
    <dgm:cxn modelId="{B2C24228-46C9-427D-8BE8-B5664ECBBCD3}" type="presParOf" srcId="{C1A4C624-2B99-4EF4-97F3-87BCE7F8B53E}" destId="{0ADDE9C6-3776-4EDA-B687-521553B1E154}" srcOrd="1" destOrd="0" presId="urn:microsoft.com/office/officeart/2008/layout/HorizontalMultiLevelHierarchy"/>
    <dgm:cxn modelId="{4482DA77-9BBC-47B3-B4A9-B7AB375EB35D}" type="presParOf" srcId="{94A5C34D-7901-4F56-8203-E10B182D8515}" destId="{8AF8707B-588C-451C-A4F8-42F0009DE8DB}" srcOrd="2" destOrd="0" presId="urn:microsoft.com/office/officeart/2008/layout/HorizontalMultiLevelHierarchy"/>
    <dgm:cxn modelId="{B50A63C8-0921-4CE2-8C4F-B4CEED116CCE}" type="presParOf" srcId="{8AF8707B-588C-451C-A4F8-42F0009DE8DB}" destId="{FA5F94CF-ABBF-47BA-8CC0-154585177D5F}" srcOrd="0" destOrd="0" presId="urn:microsoft.com/office/officeart/2008/layout/HorizontalMultiLevelHierarchy"/>
    <dgm:cxn modelId="{4E8894B1-F368-4868-9D4D-AF4C40B621B7}" type="presParOf" srcId="{94A5C34D-7901-4F56-8203-E10B182D8515}" destId="{57126EC2-4DE7-43EB-AB0C-911B15B1291B}" srcOrd="3" destOrd="0" presId="urn:microsoft.com/office/officeart/2008/layout/HorizontalMultiLevelHierarchy"/>
    <dgm:cxn modelId="{B46FB817-9F17-4F80-AE1C-39AF3B80FB3E}" type="presParOf" srcId="{57126EC2-4DE7-43EB-AB0C-911B15B1291B}" destId="{D2172733-168E-480F-8DED-CA27BB5DF9F3}" srcOrd="0" destOrd="0" presId="urn:microsoft.com/office/officeart/2008/layout/HorizontalMultiLevelHierarchy"/>
    <dgm:cxn modelId="{FB1AF9BA-5833-4ECD-AEF7-7648C02F0F15}" type="presParOf" srcId="{57126EC2-4DE7-43EB-AB0C-911B15B1291B}" destId="{34FBEBF3-93FB-433C-8B1C-DFB2D8C22CA0}" srcOrd="1" destOrd="0" presId="urn:microsoft.com/office/officeart/2008/layout/HorizontalMultiLevelHierarchy"/>
    <dgm:cxn modelId="{D1F8EF96-6B4C-4E5F-892A-D1AD53C2ED37}" type="presParOf" srcId="{34FBEBF3-93FB-433C-8B1C-DFB2D8C22CA0}" destId="{77AEBF66-E316-44F5-8E63-ADD9634ECC9C}" srcOrd="0" destOrd="0" presId="urn:microsoft.com/office/officeart/2008/layout/HorizontalMultiLevelHierarchy"/>
    <dgm:cxn modelId="{503E3CA9-FEC8-4270-8C65-B7445786C487}" type="presParOf" srcId="{77AEBF66-E316-44F5-8E63-ADD9634ECC9C}" destId="{7E0A6F13-DFF2-497E-95B7-399F69F47A1C}" srcOrd="0" destOrd="0" presId="urn:microsoft.com/office/officeart/2008/layout/HorizontalMultiLevelHierarchy"/>
    <dgm:cxn modelId="{9EA86D46-927A-4D2B-B2E2-50B8B064BEEA}" type="presParOf" srcId="{34FBEBF3-93FB-433C-8B1C-DFB2D8C22CA0}" destId="{7A221D07-32B2-44F3-A163-30796B679AE2}" srcOrd="1" destOrd="0" presId="urn:microsoft.com/office/officeart/2008/layout/HorizontalMultiLevelHierarchy"/>
    <dgm:cxn modelId="{5118727D-4144-449D-9AD3-9E2BE4DBE695}" type="presParOf" srcId="{7A221D07-32B2-44F3-A163-30796B679AE2}" destId="{15A015FF-A43B-4271-B5B9-87C5F8632383}" srcOrd="0" destOrd="0" presId="urn:microsoft.com/office/officeart/2008/layout/HorizontalMultiLevelHierarchy"/>
    <dgm:cxn modelId="{A9C4C283-0DC3-4E0A-ADA6-F2951A668784}" type="presParOf" srcId="{7A221D07-32B2-44F3-A163-30796B679AE2}" destId="{F1E1E2C7-4EAC-446D-9BC1-83EB419DC96D}" srcOrd="1" destOrd="0" presId="urn:microsoft.com/office/officeart/2008/layout/HorizontalMultiLevelHierarchy"/>
    <dgm:cxn modelId="{9C7A292A-031E-4543-A4C6-EDE9C8B85722}" type="presParOf" srcId="{F1E1E2C7-4EAC-446D-9BC1-83EB419DC96D}" destId="{6D7A5C14-CE4F-478A-87DE-D5A93DC4ED6A}" srcOrd="0" destOrd="0" presId="urn:microsoft.com/office/officeart/2008/layout/HorizontalMultiLevelHierarchy"/>
    <dgm:cxn modelId="{A052A55A-524C-4902-A8E6-B2D7CB34D2D7}" type="presParOf" srcId="{6D7A5C14-CE4F-478A-87DE-D5A93DC4ED6A}" destId="{A980ED70-B063-4797-9A4D-B25F0BA0C466}" srcOrd="0" destOrd="0" presId="urn:microsoft.com/office/officeart/2008/layout/HorizontalMultiLevelHierarchy"/>
    <dgm:cxn modelId="{5C7D2136-C83A-442F-889E-340230543764}" type="presParOf" srcId="{F1E1E2C7-4EAC-446D-9BC1-83EB419DC96D}" destId="{1D42051D-DE53-4E83-AE82-9BA79E2ACED8}" srcOrd="1" destOrd="0" presId="urn:microsoft.com/office/officeart/2008/layout/HorizontalMultiLevelHierarchy"/>
    <dgm:cxn modelId="{D31DC4E5-F423-40E8-9491-E97C6AC802AE}" type="presParOf" srcId="{1D42051D-DE53-4E83-AE82-9BA79E2ACED8}" destId="{9E7D6BB1-6235-4039-AE7E-99BCEB665CEF}" srcOrd="0" destOrd="0" presId="urn:microsoft.com/office/officeart/2008/layout/HorizontalMultiLevelHierarchy"/>
    <dgm:cxn modelId="{938BD48B-DE4C-464E-845C-6867406710BA}" type="presParOf" srcId="{1D42051D-DE53-4E83-AE82-9BA79E2ACED8}" destId="{5487401A-F420-468A-85A5-10AB1BC420D1}" srcOrd="1" destOrd="0" presId="urn:microsoft.com/office/officeart/2008/layout/HorizontalMultiLevelHierarchy"/>
    <dgm:cxn modelId="{11DA077A-7FB5-43D0-B209-4656E4690156}" type="presParOf" srcId="{F1E1E2C7-4EAC-446D-9BC1-83EB419DC96D}" destId="{9A6CB14C-0EB1-472D-B15E-623DE9499BF9}" srcOrd="2" destOrd="0" presId="urn:microsoft.com/office/officeart/2008/layout/HorizontalMultiLevelHierarchy"/>
    <dgm:cxn modelId="{E435DDB8-52AA-43AE-A3A8-F2A099DAD19A}" type="presParOf" srcId="{9A6CB14C-0EB1-472D-B15E-623DE9499BF9}" destId="{3B84D4B9-491E-4F52-98D9-295CF2F41855}" srcOrd="0" destOrd="0" presId="urn:microsoft.com/office/officeart/2008/layout/HorizontalMultiLevelHierarchy"/>
    <dgm:cxn modelId="{E801645F-9212-43BF-9DF2-022A92D80D66}" type="presParOf" srcId="{F1E1E2C7-4EAC-446D-9BC1-83EB419DC96D}" destId="{EDCC5620-473D-4CE7-A769-C42FEF85B4A8}" srcOrd="3" destOrd="0" presId="urn:microsoft.com/office/officeart/2008/layout/HorizontalMultiLevelHierarchy"/>
    <dgm:cxn modelId="{D357E257-59A3-4840-876D-D32CB96497B0}" type="presParOf" srcId="{EDCC5620-473D-4CE7-A769-C42FEF85B4A8}" destId="{A4A4DA25-B101-4CE3-A3B0-2BCA94611A00}" srcOrd="0" destOrd="0" presId="urn:microsoft.com/office/officeart/2008/layout/HorizontalMultiLevelHierarchy"/>
    <dgm:cxn modelId="{F0E4F15C-2021-43FB-A187-0F5E45B0FB84}" type="presParOf" srcId="{EDCC5620-473D-4CE7-A769-C42FEF85B4A8}" destId="{E79E951B-6238-4C2E-8BE9-B8AF80BE1679}" srcOrd="1" destOrd="0" presId="urn:microsoft.com/office/officeart/2008/layout/HorizontalMultiLevelHierarchy"/>
    <dgm:cxn modelId="{4A77C8FA-1FEE-413D-9B51-576F15DCC160}" type="presParOf" srcId="{F1E1E2C7-4EAC-446D-9BC1-83EB419DC96D}" destId="{D0613CEF-CAF7-40CB-8D18-D66AEC11FB15}" srcOrd="4" destOrd="0" presId="urn:microsoft.com/office/officeart/2008/layout/HorizontalMultiLevelHierarchy"/>
    <dgm:cxn modelId="{607D21B9-3DAC-46FA-BA88-75953341BD17}" type="presParOf" srcId="{D0613CEF-CAF7-40CB-8D18-D66AEC11FB15}" destId="{F16D7B54-0890-4998-88FF-60C45B0A0569}" srcOrd="0" destOrd="0" presId="urn:microsoft.com/office/officeart/2008/layout/HorizontalMultiLevelHierarchy"/>
    <dgm:cxn modelId="{D167A628-02FF-4457-A126-B08C42E90EE9}" type="presParOf" srcId="{F1E1E2C7-4EAC-446D-9BC1-83EB419DC96D}" destId="{6B9DF4D7-36A9-48C7-83F3-7C99ECF8FC1E}" srcOrd="5" destOrd="0" presId="urn:microsoft.com/office/officeart/2008/layout/HorizontalMultiLevelHierarchy"/>
    <dgm:cxn modelId="{21D1E354-2C83-448C-8B61-193A8DA0F8D1}" type="presParOf" srcId="{6B9DF4D7-36A9-48C7-83F3-7C99ECF8FC1E}" destId="{F65587BF-220A-4A7F-A2A3-D4AD8C44FA57}" srcOrd="0" destOrd="0" presId="urn:microsoft.com/office/officeart/2008/layout/HorizontalMultiLevelHierarchy"/>
    <dgm:cxn modelId="{47498906-7241-43EB-BC8B-8377E5BF6EB1}" type="presParOf" srcId="{6B9DF4D7-36A9-48C7-83F3-7C99ECF8FC1E}" destId="{40AB481F-C221-494E-B364-5A4530FD1B54}" srcOrd="1" destOrd="0" presId="urn:microsoft.com/office/officeart/2008/layout/HorizontalMultiLevelHierarchy"/>
    <dgm:cxn modelId="{5A37DFC6-4111-4159-B5E8-2A6877D4EF66}" type="presParOf" srcId="{34FBEBF3-93FB-433C-8B1C-DFB2D8C22CA0}" destId="{3345E21C-FD4C-4F71-93C9-9A2E10922FBA}" srcOrd="2" destOrd="0" presId="urn:microsoft.com/office/officeart/2008/layout/HorizontalMultiLevelHierarchy"/>
    <dgm:cxn modelId="{A33B1541-222E-4C7A-A21C-8D119A7D62D9}" type="presParOf" srcId="{3345E21C-FD4C-4F71-93C9-9A2E10922FBA}" destId="{09720DC3-5A17-494C-94BE-BE06147F3102}" srcOrd="0" destOrd="0" presId="urn:microsoft.com/office/officeart/2008/layout/HorizontalMultiLevelHierarchy"/>
    <dgm:cxn modelId="{4ABFF8B2-E793-40AF-A5B7-13977879CBBB}" type="presParOf" srcId="{34FBEBF3-93FB-433C-8B1C-DFB2D8C22CA0}" destId="{CC79FE7E-9CFB-439C-9195-F203799A77F9}" srcOrd="3" destOrd="0" presId="urn:microsoft.com/office/officeart/2008/layout/HorizontalMultiLevelHierarchy"/>
    <dgm:cxn modelId="{08844294-6797-46A8-B941-55F04A279BB4}" type="presParOf" srcId="{CC79FE7E-9CFB-439C-9195-F203799A77F9}" destId="{6EAD1037-1987-4C8C-ACFD-6A83A06883CF}" srcOrd="0" destOrd="0" presId="urn:microsoft.com/office/officeart/2008/layout/HorizontalMultiLevelHierarchy"/>
    <dgm:cxn modelId="{64DC344A-6F25-43E2-B6FA-F47D0BC73C4D}" type="presParOf" srcId="{CC79FE7E-9CFB-439C-9195-F203799A77F9}" destId="{0DEE530D-D5A5-4396-B4DA-7F4F08A11DE0}" srcOrd="1" destOrd="0" presId="urn:microsoft.com/office/officeart/2008/layout/HorizontalMultiLevelHierarchy"/>
    <dgm:cxn modelId="{67D4AAFB-B429-4CD9-94AE-FB6DBA56285E}" type="presParOf" srcId="{0DEE530D-D5A5-4396-B4DA-7F4F08A11DE0}" destId="{B04BC63F-0464-4D37-B7B5-E2B8EA48FAAA}" srcOrd="0" destOrd="0" presId="urn:microsoft.com/office/officeart/2008/layout/HorizontalMultiLevelHierarchy"/>
    <dgm:cxn modelId="{6258C89A-4B35-405F-BF45-2EB290E006D4}" type="presParOf" srcId="{B04BC63F-0464-4D37-B7B5-E2B8EA48FAAA}" destId="{8232A3C7-F4A2-4AE2-B51F-157F67E1640F}" srcOrd="0" destOrd="0" presId="urn:microsoft.com/office/officeart/2008/layout/HorizontalMultiLevelHierarchy"/>
    <dgm:cxn modelId="{9FA22AC8-EFC1-458C-9A3D-58BF923AE9B6}" type="presParOf" srcId="{0DEE530D-D5A5-4396-B4DA-7F4F08A11DE0}" destId="{9BCFA642-1272-4219-AF77-F667FAD56206}" srcOrd="1" destOrd="0" presId="urn:microsoft.com/office/officeart/2008/layout/HorizontalMultiLevelHierarchy"/>
    <dgm:cxn modelId="{EE3A213B-976C-46C0-AEE5-A68521956C0A}" type="presParOf" srcId="{9BCFA642-1272-4219-AF77-F667FAD56206}" destId="{FD70ECBE-A426-4464-A2A3-822A3305FAE7}" srcOrd="0" destOrd="0" presId="urn:microsoft.com/office/officeart/2008/layout/HorizontalMultiLevelHierarchy"/>
    <dgm:cxn modelId="{83C9D854-BAA9-43A2-8299-AE177BFCA1E9}" type="presParOf" srcId="{9BCFA642-1272-4219-AF77-F667FAD56206}" destId="{2E45F86D-560B-4F66-9268-C5EB5B886758}" srcOrd="1" destOrd="0" presId="urn:microsoft.com/office/officeart/2008/layout/HorizontalMultiLevelHierarchy"/>
    <dgm:cxn modelId="{BC15E79B-2CC3-4E96-94BD-A86470BE1A37}" type="presParOf" srcId="{0DEE530D-D5A5-4396-B4DA-7F4F08A11DE0}" destId="{2EFB7B4B-A1E5-4A83-837D-E959B772F7CC}" srcOrd="2" destOrd="0" presId="urn:microsoft.com/office/officeart/2008/layout/HorizontalMultiLevelHierarchy"/>
    <dgm:cxn modelId="{3FDC8D31-A3CA-46B9-86F2-451FF2E8D2EC}" type="presParOf" srcId="{2EFB7B4B-A1E5-4A83-837D-E959B772F7CC}" destId="{8BC1D478-87B5-4728-8A50-F0092AE80DE1}" srcOrd="0" destOrd="0" presId="urn:microsoft.com/office/officeart/2008/layout/HorizontalMultiLevelHierarchy"/>
    <dgm:cxn modelId="{2BA5E7A2-9207-4218-AE1E-B5DF9FC7055B}" type="presParOf" srcId="{0DEE530D-D5A5-4396-B4DA-7F4F08A11DE0}" destId="{F0FC6433-37DA-4003-BFA7-93BAB5A732D4}" srcOrd="3" destOrd="0" presId="urn:microsoft.com/office/officeart/2008/layout/HorizontalMultiLevelHierarchy"/>
    <dgm:cxn modelId="{7E8E5A23-6142-43E6-867C-3CA105623349}" type="presParOf" srcId="{F0FC6433-37DA-4003-BFA7-93BAB5A732D4}" destId="{87549FB4-785C-4D2B-B69D-58D5E868297C}" srcOrd="0" destOrd="0" presId="urn:microsoft.com/office/officeart/2008/layout/HorizontalMultiLevelHierarchy"/>
    <dgm:cxn modelId="{ED84A53A-B94A-4BD9-AFE7-A2A7ADF05711}" type="presParOf" srcId="{F0FC6433-37DA-4003-BFA7-93BAB5A732D4}" destId="{4C364AFB-E660-43B9-98AD-BA62AC25E500}" srcOrd="1" destOrd="0" presId="urn:microsoft.com/office/officeart/2008/layout/HorizontalMultiLevelHierarchy"/>
    <dgm:cxn modelId="{EE30DECE-D6A7-4190-9DB1-E7CB623D0F53}" type="presParOf" srcId="{0DEE530D-D5A5-4396-B4DA-7F4F08A11DE0}" destId="{EEAF2509-D609-4683-831B-3C4A423EE8BD}" srcOrd="4" destOrd="0" presId="urn:microsoft.com/office/officeart/2008/layout/HorizontalMultiLevelHierarchy"/>
    <dgm:cxn modelId="{60664BCF-3FB0-4E4D-81D3-074106D13FD1}" type="presParOf" srcId="{EEAF2509-D609-4683-831B-3C4A423EE8BD}" destId="{F93F59A2-E885-4361-90A6-3AB51DF2C79E}" srcOrd="0" destOrd="0" presId="urn:microsoft.com/office/officeart/2008/layout/HorizontalMultiLevelHierarchy"/>
    <dgm:cxn modelId="{685C4E6E-F3EF-409D-9A56-A8F0D0CBC8F5}" type="presParOf" srcId="{0DEE530D-D5A5-4396-B4DA-7F4F08A11DE0}" destId="{1A2B1EF6-1CE3-4776-9238-BB4FE1F2E146}" srcOrd="5" destOrd="0" presId="urn:microsoft.com/office/officeart/2008/layout/HorizontalMultiLevelHierarchy"/>
    <dgm:cxn modelId="{1200086E-1815-456B-9DBD-32C3F58B76F9}" type="presParOf" srcId="{1A2B1EF6-1CE3-4776-9238-BB4FE1F2E146}" destId="{B8E20C34-DA72-4C26-A582-CC57A86AF8DF}" srcOrd="0" destOrd="0" presId="urn:microsoft.com/office/officeart/2008/layout/HorizontalMultiLevelHierarchy"/>
    <dgm:cxn modelId="{965F3AB1-41DC-4333-A5C1-3F5988079B3E}" type="presParOf" srcId="{1A2B1EF6-1CE3-4776-9238-BB4FE1F2E146}" destId="{78A9747A-B146-4DE6-B311-CDC63A8F421C}" srcOrd="1" destOrd="0" presId="urn:microsoft.com/office/officeart/2008/layout/HorizontalMultiLevelHierarchy"/>
    <dgm:cxn modelId="{C0020B8A-06FF-4079-AE7E-12274204B25C}" type="presParOf" srcId="{34FBEBF3-93FB-433C-8B1C-DFB2D8C22CA0}" destId="{F3BA057A-4030-4064-9B88-C6335B0C968E}" srcOrd="4" destOrd="0" presId="urn:microsoft.com/office/officeart/2008/layout/HorizontalMultiLevelHierarchy"/>
    <dgm:cxn modelId="{1E88D7DE-4CD6-4E0F-BDC6-F8A3D148CEC2}" type="presParOf" srcId="{F3BA057A-4030-4064-9B88-C6335B0C968E}" destId="{ACF1ED39-124C-4B2B-AE23-A3B89B2692B1}" srcOrd="0" destOrd="0" presId="urn:microsoft.com/office/officeart/2008/layout/HorizontalMultiLevelHierarchy"/>
    <dgm:cxn modelId="{75A8132C-497C-4AEF-82E2-9D6CF288B6A7}" type="presParOf" srcId="{34FBEBF3-93FB-433C-8B1C-DFB2D8C22CA0}" destId="{76F03B98-7342-42B2-AEFC-FB5DB38A356A}" srcOrd="5" destOrd="0" presId="urn:microsoft.com/office/officeart/2008/layout/HorizontalMultiLevelHierarchy"/>
    <dgm:cxn modelId="{F11E4301-0606-4E31-856D-A713605A9236}" type="presParOf" srcId="{76F03B98-7342-42B2-AEFC-FB5DB38A356A}" destId="{47F11108-BC79-4AFC-B59B-B0E14D263703}" srcOrd="0" destOrd="0" presId="urn:microsoft.com/office/officeart/2008/layout/HorizontalMultiLevelHierarchy"/>
    <dgm:cxn modelId="{40B19DB3-9042-4AE2-A06E-E6D841350E1B}" type="presParOf" srcId="{76F03B98-7342-42B2-AEFC-FB5DB38A356A}" destId="{1B783DED-E14D-42BD-BB77-4D8DDF214380}" srcOrd="1" destOrd="0" presId="urn:microsoft.com/office/officeart/2008/layout/HorizontalMultiLevelHierarchy"/>
    <dgm:cxn modelId="{796EA8ED-DCD6-42E4-B2A1-0EE5F4C5AC28}" type="presParOf" srcId="{1B783DED-E14D-42BD-BB77-4D8DDF214380}" destId="{6003FE13-2FBF-4B4E-9770-C5DF74231CB6}" srcOrd="0" destOrd="0" presId="urn:microsoft.com/office/officeart/2008/layout/HorizontalMultiLevelHierarchy"/>
    <dgm:cxn modelId="{A2587DDF-B74C-4649-A8AE-B056E143E881}" type="presParOf" srcId="{6003FE13-2FBF-4B4E-9770-C5DF74231CB6}" destId="{8BA16BB7-C562-4E49-9E5D-3A98A99B02C3}" srcOrd="0" destOrd="0" presId="urn:microsoft.com/office/officeart/2008/layout/HorizontalMultiLevelHierarchy"/>
    <dgm:cxn modelId="{5D910AA4-75D0-4271-969B-205CA3C9BA54}" type="presParOf" srcId="{1B783DED-E14D-42BD-BB77-4D8DDF214380}" destId="{EEBEC5D6-C76B-461A-88AA-261EB25FC489}" srcOrd="1" destOrd="0" presId="urn:microsoft.com/office/officeart/2008/layout/HorizontalMultiLevelHierarchy"/>
    <dgm:cxn modelId="{37CA950B-CCD4-4371-AE84-7D101CD8B351}" type="presParOf" srcId="{EEBEC5D6-C76B-461A-88AA-261EB25FC489}" destId="{D38C3CA7-929B-4D22-B611-D546998B5A51}" srcOrd="0" destOrd="0" presId="urn:microsoft.com/office/officeart/2008/layout/HorizontalMultiLevelHierarchy"/>
    <dgm:cxn modelId="{89184941-F301-4DD4-86B8-59809D811536}" type="presParOf" srcId="{EEBEC5D6-C76B-461A-88AA-261EB25FC489}" destId="{B903AF7C-76E6-4428-8C35-C00527EEB45D}" srcOrd="1" destOrd="0" presId="urn:microsoft.com/office/officeart/2008/layout/HorizontalMultiLevelHierarchy"/>
    <dgm:cxn modelId="{0C1B69DB-B046-4441-867D-22EE37FF982C}" type="presParOf" srcId="{1B783DED-E14D-42BD-BB77-4D8DDF214380}" destId="{CD84369F-2EA6-46CA-9845-816A4CEC26C9}" srcOrd="2" destOrd="0" presId="urn:microsoft.com/office/officeart/2008/layout/HorizontalMultiLevelHierarchy"/>
    <dgm:cxn modelId="{9E7ADB38-7511-4C3C-A97A-0A43A6EDAE9B}" type="presParOf" srcId="{CD84369F-2EA6-46CA-9845-816A4CEC26C9}" destId="{91D7B2B6-FD8F-4FE6-AE97-CB65FCA8A8A8}" srcOrd="0" destOrd="0" presId="urn:microsoft.com/office/officeart/2008/layout/HorizontalMultiLevelHierarchy"/>
    <dgm:cxn modelId="{7DAE491E-8BAD-40E1-A43B-F73B68F2295A}" type="presParOf" srcId="{1B783DED-E14D-42BD-BB77-4D8DDF214380}" destId="{57E234D0-7E0C-4001-BEEB-8B5AF7210EA9}" srcOrd="3" destOrd="0" presId="urn:microsoft.com/office/officeart/2008/layout/HorizontalMultiLevelHierarchy"/>
    <dgm:cxn modelId="{75FD2E86-6F9B-4643-B15B-E52BB1EDFD0A}" type="presParOf" srcId="{57E234D0-7E0C-4001-BEEB-8B5AF7210EA9}" destId="{C2E58092-C1D4-478C-AA1D-9E423F020E74}" srcOrd="0" destOrd="0" presId="urn:microsoft.com/office/officeart/2008/layout/HorizontalMultiLevelHierarchy"/>
    <dgm:cxn modelId="{177BC60A-7CD7-4DEF-B0FB-1DA22202D5BB}" type="presParOf" srcId="{57E234D0-7E0C-4001-BEEB-8B5AF7210EA9}" destId="{2C5A8ACC-A5AA-4303-9653-54ACA108E45E}" srcOrd="1" destOrd="0" presId="urn:microsoft.com/office/officeart/2008/layout/HorizontalMultiLevelHierarchy"/>
    <dgm:cxn modelId="{83B37E46-8B67-40D3-88E1-99CD4FD2AEBA}" type="presParOf" srcId="{1B783DED-E14D-42BD-BB77-4D8DDF214380}" destId="{39123BC3-F88C-42BD-8402-3509C1FD2544}" srcOrd="4" destOrd="0" presId="urn:microsoft.com/office/officeart/2008/layout/HorizontalMultiLevelHierarchy"/>
    <dgm:cxn modelId="{457DAED2-76B3-4032-9429-2DE3761C3B9D}" type="presParOf" srcId="{39123BC3-F88C-42BD-8402-3509C1FD2544}" destId="{895D8512-E90C-4430-8C14-44A00AB6EE4C}" srcOrd="0" destOrd="0" presId="urn:microsoft.com/office/officeart/2008/layout/HorizontalMultiLevelHierarchy"/>
    <dgm:cxn modelId="{72EA1D6A-78E7-444C-9C2D-4EE4E9B88BFD}" type="presParOf" srcId="{1B783DED-E14D-42BD-BB77-4D8DDF214380}" destId="{12EBA9E7-9BFD-46BB-B85E-593FEF92C81B}" srcOrd="5" destOrd="0" presId="urn:microsoft.com/office/officeart/2008/layout/HorizontalMultiLevelHierarchy"/>
    <dgm:cxn modelId="{69255A56-1DBE-411D-A6F5-C3D8CFAD0F7E}" type="presParOf" srcId="{12EBA9E7-9BFD-46BB-B85E-593FEF92C81B}" destId="{7DDFCBC3-5381-470F-BCE9-0313AB9685B9}" srcOrd="0" destOrd="0" presId="urn:microsoft.com/office/officeart/2008/layout/HorizontalMultiLevelHierarchy"/>
    <dgm:cxn modelId="{0934DFD6-0EBC-4968-BFFB-0F403D1F232D}" type="presParOf" srcId="{12EBA9E7-9BFD-46BB-B85E-593FEF92C81B}" destId="{E9562DFD-7D93-49A0-BDFB-61960236C753}" srcOrd="1" destOrd="0" presId="urn:microsoft.com/office/officeart/2008/layout/HorizontalMultiLevelHierarchy"/>
    <dgm:cxn modelId="{E4BFCFF8-0546-4BAE-9682-1086F7388B14}" type="presParOf" srcId="{34FBEBF3-93FB-433C-8B1C-DFB2D8C22CA0}" destId="{C64CEB37-FC60-41CD-BC27-8AF766B6E67E}" srcOrd="6" destOrd="0" presId="urn:microsoft.com/office/officeart/2008/layout/HorizontalMultiLevelHierarchy"/>
    <dgm:cxn modelId="{127B70EB-7301-4664-9E2A-4A97190A43DE}" type="presParOf" srcId="{C64CEB37-FC60-41CD-BC27-8AF766B6E67E}" destId="{CEDBD121-ECCC-4EDC-9789-82B8761C07EA}" srcOrd="0" destOrd="0" presId="urn:microsoft.com/office/officeart/2008/layout/HorizontalMultiLevelHierarchy"/>
    <dgm:cxn modelId="{1F5552CA-37BE-4D26-98B9-D2810548C4C2}" type="presParOf" srcId="{34FBEBF3-93FB-433C-8B1C-DFB2D8C22CA0}" destId="{99EDB74D-6A10-4DDF-9059-D0CD0672A352}" srcOrd="7" destOrd="0" presId="urn:microsoft.com/office/officeart/2008/layout/HorizontalMultiLevelHierarchy"/>
    <dgm:cxn modelId="{049734A8-243F-4EB8-A28E-EEABC040A5CE}" type="presParOf" srcId="{99EDB74D-6A10-4DDF-9059-D0CD0672A352}" destId="{20C5FC65-9A74-42EF-83C0-FD0AEF618C13}" srcOrd="0" destOrd="0" presId="urn:microsoft.com/office/officeart/2008/layout/HorizontalMultiLevelHierarchy"/>
    <dgm:cxn modelId="{D0E196DD-A5F2-4051-8315-34405FCCC6FF}" type="presParOf" srcId="{99EDB74D-6A10-4DDF-9059-D0CD0672A352}" destId="{A2E82C33-68FC-49AE-8102-BB1BC2BACB79}" srcOrd="1" destOrd="0" presId="urn:microsoft.com/office/officeart/2008/layout/HorizontalMultiLevelHierarchy"/>
    <dgm:cxn modelId="{404DF299-56B6-4270-9F04-4337F099CC61}" type="presParOf" srcId="{A2E82C33-68FC-49AE-8102-BB1BC2BACB79}" destId="{3ABC9414-05AE-4F46-BEFB-E12CB49B877E}" srcOrd="0" destOrd="0" presId="urn:microsoft.com/office/officeart/2008/layout/HorizontalMultiLevelHierarchy"/>
    <dgm:cxn modelId="{8B1C91EF-7F42-4A68-BDB9-BEF072A1A163}" type="presParOf" srcId="{3ABC9414-05AE-4F46-BEFB-E12CB49B877E}" destId="{4073EAB2-472E-41AC-89A7-9AA3F43A8AF2}" srcOrd="0" destOrd="0" presId="urn:microsoft.com/office/officeart/2008/layout/HorizontalMultiLevelHierarchy"/>
    <dgm:cxn modelId="{450F2B8C-8C06-4599-95F2-DF926F81E7DA}" type="presParOf" srcId="{A2E82C33-68FC-49AE-8102-BB1BC2BACB79}" destId="{B948BE63-C3C5-484D-877C-2450B106E533}" srcOrd="1" destOrd="0" presId="urn:microsoft.com/office/officeart/2008/layout/HorizontalMultiLevelHierarchy"/>
    <dgm:cxn modelId="{C04A0B5A-0BB7-435A-A42A-5CC7726574E4}" type="presParOf" srcId="{B948BE63-C3C5-484D-877C-2450B106E533}" destId="{45FA56B5-1512-41DB-A164-AC9922A0ABA7}" srcOrd="0" destOrd="0" presId="urn:microsoft.com/office/officeart/2008/layout/HorizontalMultiLevelHierarchy"/>
    <dgm:cxn modelId="{442CC3F7-23EE-437A-8EBB-8BD97EBE0467}" type="presParOf" srcId="{B948BE63-C3C5-484D-877C-2450B106E533}" destId="{0249BA3B-03B2-4BFE-8A13-5BCCBAD34604}" srcOrd="1" destOrd="0" presId="urn:microsoft.com/office/officeart/2008/layout/HorizontalMultiLevelHierarchy"/>
    <dgm:cxn modelId="{9C9DEA92-F864-4660-B64D-2FF32F1100A3}" type="presParOf" srcId="{A2E82C33-68FC-49AE-8102-BB1BC2BACB79}" destId="{BBA47C12-CB61-4FDB-A049-B05FFE071E1C}" srcOrd="2" destOrd="0" presId="urn:microsoft.com/office/officeart/2008/layout/HorizontalMultiLevelHierarchy"/>
    <dgm:cxn modelId="{16B52158-A84B-4729-8E03-D9FD5FD62D22}" type="presParOf" srcId="{BBA47C12-CB61-4FDB-A049-B05FFE071E1C}" destId="{913D3B0C-A4CF-423F-B005-D5356A58F0F2}" srcOrd="0" destOrd="0" presId="urn:microsoft.com/office/officeart/2008/layout/HorizontalMultiLevelHierarchy"/>
    <dgm:cxn modelId="{1F87EFFC-057F-4C57-AE4B-FC39ED7A1B8F}" type="presParOf" srcId="{A2E82C33-68FC-49AE-8102-BB1BC2BACB79}" destId="{2A222884-B456-4D59-8172-391C7FDDB647}" srcOrd="3" destOrd="0" presId="urn:microsoft.com/office/officeart/2008/layout/HorizontalMultiLevelHierarchy"/>
    <dgm:cxn modelId="{8F1272E8-1534-427E-9285-D16BA1106833}" type="presParOf" srcId="{2A222884-B456-4D59-8172-391C7FDDB647}" destId="{B3C4B0BF-579B-46D7-BCE3-8A3667DE5963}" srcOrd="0" destOrd="0" presId="urn:microsoft.com/office/officeart/2008/layout/HorizontalMultiLevelHierarchy"/>
    <dgm:cxn modelId="{4116CA95-773D-4AA6-BE37-1913EBDCD547}" type="presParOf" srcId="{2A222884-B456-4D59-8172-391C7FDDB647}" destId="{47C5F4D0-DB53-413D-863A-5EC4A34A5266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29192E-7DFA-439C-AB8D-B1BAC7689D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C46A14-5F52-40A7-ACCF-2A322D6C4067}">
      <dgm:prSet custT="1"/>
      <dgm:spPr/>
      <dgm:t>
        <a:bodyPr/>
        <a:lstStyle/>
        <a:p>
          <a:r>
            <a:rPr lang="es-ES" sz="3200" dirty="0"/>
            <a:t>Es el encargado de firmar la documentación oficial cuando Secretaría Técnica le comparte los archivos preparados. (</a:t>
          </a:r>
          <a:r>
            <a:rPr lang="es-ES" sz="3200" dirty="0" err="1"/>
            <a:t>Teams</a:t>
          </a:r>
          <a:r>
            <a:rPr lang="es-ES" sz="3200" dirty="0"/>
            <a:t> Bandeja de Firmas).</a:t>
          </a:r>
          <a:endParaRPr lang="en-US" sz="3200" dirty="0"/>
        </a:p>
      </dgm:t>
    </dgm:pt>
    <dgm:pt modelId="{CAADCF27-697C-4D57-90B2-43DFF8C457A2}" type="parTrans" cxnId="{6F37998A-FEDD-40BD-81F6-5215E4103CE0}">
      <dgm:prSet/>
      <dgm:spPr/>
      <dgm:t>
        <a:bodyPr/>
        <a:lstStyle/>
        <a:p>
          <a:endParaRPr lang="en-US"/>
        </a:p>
      </dgm:t>
    </dgm:pt>
    <dgm:pt modelId="{89FF98A5-9B30-4B9C-AAA8-FFC20ADDDB7D}" type="sibTrans" cxnId="{6F37998A-FEDD-40BD-81F6-5215E4103CE0}">
      <dgm:prSet/>
      <dgm:spPr/>
      <dgm:t>
        <a:bodyPr/>
        <a:lstStyle/>
        <a:p>
          <a:endParaRPr lang="en-US"/>
        </a:p>
      </dgm:t>
    </dgm:pt>
    <dgm:pt modelId="{3919B62E-8888-4104-8D9E-179FFD9C219F}">
      <dgm:prSet custT="1"/>
      <dgm:spPr/>
      <dgm:t>
        <a:bodyPr/>
        <a:lstStyle/>
        <a:p>
          <a:r>
            <a:rPr lang="es-ES" sz="3200" dirty="0"/>
            <a:t>Esta siempre informado de la gestión y necesidades de las estancias.</a:t>
          </a:r>
          <a:endParaRPr lang="en-US" sz="3200" dirty="0"/>
        </a:p>
      </dgm:t>
    </dgm:pt>
    <dgm:pt modelId="{7B3FA959-1AFC-4996-BB73-C5A5ADD5A3B9}" type="parTrans" cxnId="{BB6BD1B2-EB45-46C8-A710-F1D900ACC614}">
      <dgm:prSet/>
      <dgm:spPr/>
      <dgm:t>
        <a:bodyPr/>
        <a:lstStyle/>
        <a:p>
          <a:endParaRPr lang="en-US"/>
        </a:p>
      </dgm:t>
    </dgm:pt>
    <dgm:pt modelId="{24656A30-DCAA-45FF-A02F-6C750B9176D7}" type="sibTrans" cxnId="{BB6BD1B2-EB45-46C8-A710-F1D900ACC614}">
      <dgm:prSet/>
      <dgm:spPr/>
      <dgm:t>
        <a:bodyPr/>
        <a:lstStyle/>
        <a:p>
          <a:endParaRPr lang="en-US"/>
        </a:p>
      </dgm:t>
    </dgm:pt>
    <dgm:pt modelId="{68F2FC15-02DD-41B1-9541-158B7AF2081B}" type="pres">
      <dgm:prSet presAssocID="{3629192E-7DFA-439C-AB8D-B1BAC7689D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C19F05-7EAE-4980-82FC-D85CE5D4E873}" type="pres">
      <dgm:prSet presAssocID="{7DC46A14-5F52-40A7-ACCF-2A322D6C4067}" presName="parentText" presStyleLbl="node1" presStyleIdx="0" presStyleCnt="2" custScaleX="94729" custScaleY="9638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B62003-AE2D-491C-8CFA-FBC1F3B2B6C8}" type="pres">
      <dgm:prSet presAssocID="{89FF98A5-9B30-4B9C-AAA8-FFC20ADDDB7D}" presName="spacer" presStyleCnt="0"/>
      <dgm:spPr/>
    </dgm:pt>
    <dgm:pt modelId="{D15FF755-2BE9-4CA4-B14E-36BE43251032}" type="pres">
      <dgm:prSet presAssocID="{3919B62E-8888-4104-8D9E-179FFD9C219F}" presName="parentText" presStyleLbl="node1" presStyleIdx="1" presStyleCnt="2" custScaleX="90890" custScaleY="65087" custLinFactY="8636" custLinFactNeighborX="25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6BD1B2-EB45-46C8-A710-F1D900ACC614}" srcId="{3629192E-7DFA-439C-AB8D-B1BAC7689D42}" destId="{3919B62E-8888-4104-8D9E-179FFD9C219F}" srcOrd="1" destOrd="0" parTransId="{7B3FA959-1AFC-4996-BB73-C5A5ADD5A3B9}" sibTransId="{24656A30-DCAA-45FF-A02F-6C750B9176D7}"/>
    <dgm:cxn modelId="{68788F8A-D88A-4602-82FB-053FE66BA274}" type="presOf" srcId="{7DC46A14-5F52-40A7-ACCF-2A322D6C4067}" destId="{A6C19F05-7EAE-4980-82FC-D85CE5D4E873}" srcOrd="0" destOrd="0" presId="urn:microsoft.com/office/officeart/2005/8/layout/vList2"/>
    <dgm:cxn modelId="{6F37998A-FEDD-40BD-81F6-5215E4103CE0}" srcId="{3629192E-7DFA-439C-AB8D-B1BAC7689D42}" destId="{7DC46A14-5F52-40A7-ACCF-2A322D6C4067}" srcOrd="0" destOrd="0" parTransId="{CAADCF27-697C-4D57-90B2-43DFF8C457A2}" sibTransId="{89FF98A5-9B30-4B9C-AAA8-FFC20ADDDB7D}"/>
    <dgm:cxn modelId="{938ED011-2B13-4C08-927D-539310944589}" type="presOf" srcId="{3919B62E-8888-4104-8D9E-179FFD9C219F}" destId="{D15FF755-2BE9-4CA4-B14E-36BE43251032}" srcOrd="0" destOrd="0" presId="urn:microsoft.com/office/officeart/2005/8/layout/vList2"/>
    <dgm:cxn modelId="{A1152A8B-7179-40BE-B452-C60BBE7C8E67}" type="presOf" srcId="{3629192E-7DFA-439C-AB8D-B1BAC7689D42}" destId="{68F2FC15-02DD-41B1-9541-158B7AF2081B}" srcOrd="0" destOrd="0" presId="urn:microsoft.com/office/officeart/2005/8/layout/vList2"/>
    <dgm:cxn modelId="{4689D6BD-B140-48A5-8612-A8D5E65CDDD1}" type="presParOf" srcId="{68F2FC15-02DD-41B1-9541-158B7AF2081B}" destId="{A6C19F05-7EAE-4980-82FC-D85CE5D4E873}" srcOrd="0" destOrd="0" presId="urn:microsoft.com/office/officeart/2005/8/layout/vList2"/>
    <dgm:cxn modelId="{BA89BA45-3E7E-4A9D-B936-35E8E825FD5B}" type="presParOf" srcId="{68F2FC15-02DD-41B1-9541-158B7AF2081B}" destId="{09B62003-AE2D-491C-8CFA-FBC1F3B2B6C8}" srcOrd="1" destOrd="0" presId="urn:microsoft.com/office/officeart/2005/8/layout/vList2"/>
    <dgm:cxn modelId="{815427EB-3171-45D1-96BA-8CB824F3E870}" type="presParOf" srcId="{68F2FC15-02DD-41B1-9541-158B7AF2081B}" destId="{D15FF755-2BE9-4CA4-B14E-36BE432510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6EC051-0818-4AFF-A3C6-C34B9E3DE8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B88EF-C3A1-4876-8563-B366A1D62A3C}">
      <dgm:prSet/>
      <dgm:spPr/>
      <dgm:t>
        <a:bodyPr/>
        <a:lstStyle/>
        <a:p>
          <a:r>
            <a:rPr lang="es-ES" dirty="0"/>
            <a:t>Establece los calendarios de las estancias.</a:t>
          </a:r>
          <a:endParaRPr lang="en-US" dirty="0"/>
        </a:p>
      </dgm:t>
    </dgm:pt>
    <dgm:pt modelId="{C6278C02-C07B-4CDA-9A44-13C5ED32A37E}" type="parTrans" cxnId="{0821B107-83EB-449D-8B43-B9C9D5AAEB49}">
      <dgm:prSet/>
      <dgm:spPr/>
      <dgm:t>
        <a:bodyPr/>
        <a:lstStyle/>
        <a:p>
          <a:endParaRPr lang="en-US"/>
        </a:p>
      </dgm:t>
    </dgm:pt>
    <dgm:pt modelId="{355B171D-C540-420E-A2D9-7E753B49EC7A}" type="sibTrans" cxnId="{0821B107-83EB-449D-8B43-B9C9D5AAEB49}">
      <dgm:prSet/>
      <dgm:spPr/>
      <dgm:t>
        <a:bodyPr/>
        <a:lstStyle/>
        <a:p>
          <a:endParaRPr lang="en-US"/>
        </a:p>
      </dgm:t>
    </dgm:pt>
    <dgm:pt modelId="{AF978657-174E-423D-B42B-9D67552F871A}">
      <dgm:prSet/>
      <dgm:spPr/>
      <dgm:t>
        <a:bodyPr/>
        <a:lstStyle/>
        <a:p>
          <a:r>
            <a:rPr lang="es-ES" dirty="0"/>
            <a:t>Informar de la normativa.</a:t>
          </a:r>
          <a:endParaRPr lang="en-US" dirty="0"/>
        </a:p>
      </dgm:t>
    </dgm:pt>
    <dgm:pt modelId="{3216E4B5-5502-4857-920E-1156C6FF6475}" type="parTrans" cxnId="{A1EB3595-A184-49E2-B870-C78D6E13EAD2}">
      <dgm:prSet/>
      <dgm:spPr/>
      <dgm:t>
        <a:bodyPr/>
        <a:lstStyle/>
        <a:p>
          <a:endParaRPr lang="en-US"/>
        </a:p>
      </dgm:t>
    </dgm:pt>
    <dgm:pt modelId="{34C42724-4644-49A2-B2A4-8AE11D398595}" type="sibTrans" cxnId="{A1EB3595-A184-49E2-B870-C78D6E13EAD2}">
      <dgm:prSet/>
      <dgm:spPr/>
      <dgm:t>
        <a:bodyPr/>
        <a:lstStyle/>
        <a:p>
          <a:endParaRPr lang="en-US"/>
        </a:p>
      </dgm:t>
    </dgm:pt>
    <dgm:pt modelId="{398009F3-B0FC-4CF2-9990-60C4E9214F32}">
      <dgm:prSet/>
      <dgm:spPr/>
      <dgm:t>
        <a:bodyPr/>
        <a:lstStyle/>
        <a:p>
          <a:r>
            <a:rPr lang="es-ES" dirty="0"/>
            <a:t>Seguimiento del proceso. </a:t>
          </a:r>
          <a:endParaRPr lang="en-US" dirty="0"/>
        </a:p>
      </dgm:t>
    </dgm:pt>
    <dgm:pt modelId="{B48D8112-957B-4EC1-9112-A2B5BA2E6A74}" type="parTrans" cxnId="{B994AF0E-8036-4FE4-8526-D112E621BC21}">
      <dgm:prSet/>
      <dgm:spPr/>
      <dgm:t>
        <a:bodyPr/>
        <a:lstStyle/>
        <a:p>
          <a:endParaRPr lang="en-US"/>
        </a:p>
      </dgm:t>
    </dgm:pt>
    <dgm:pt modelId="{F8970F84-945D-4C71-9783-D2AC5042ACD4}" type="sibTrans" cxnId="{B994AF0E-8036-4FE4-8526-D112E621BC21}">
      <dgm:prSet/>
      <dgm:spPr/>
      <dgm:t>
        <a:bodyPr/>
        <a:lstStyle/>
        <a:p>
          <a:endParaRPr lang="en-US"/>
        </a:p>
      </dgm:t>
    </dgm:pt>
    <dgm:pt modelId="{177C5340-A991-458C-BD59-E65AD12457A9}">
      <dgm:prSet/>
      <dgm:spPr/>
      <dgm:t>
        <a:bodyPr/>
        <a:lstStyle/>
        <a:p>
          <a:r>
            <a:rPr lang="es-ES" dirty="0"/>
            <a:t>Resolución de dudas. </a:t>
          </a:r>
          <a:endParaRPr lang="en-US" dirty="0"/>
        </a:p>
      </dgm:t>
    </dgm:pt>
    <dgm:pt modelId="{2037875A-F9C1-40ED-9264-D55D7932287A}" type="parTrans" cxnId="{34D1AFCE-C4A3-4BCE-B6E8-4C62D37B2B90}">
      <dgm:prSet/>
      <dgm:spPr/>
      <dgm:t>
        <a:bodyPr/>
        <a:lstStyle/>
        <a:p>
          <a:endParaRPr lang="en-US"/>
        </a:p>
      </dgm:t>
    </dgm:pt>
    <dgm:pt modelId="{D7411565-E662-405B-9EE6-DC73B95F9AF9}" type="sibTrans" cxnId="{34D1AFCE-C4A3-4BCE-B6E8-4C62D37B2B90}">
      <dgm:prSet/>
      <dgm:spPr/>
      <dgm:t>
        <a:bodyPr/>
        <a:lstStyle/>
        <a:p>
          <a:endParaRPr lang="en-US"/>
        </a:p>
      </dgm:t>
    </dgm:pt>
    <dgm:pt modelId="{07705E72-7761-400B-89E3-B3714582E9A9}">
      <dgm:prSet/>
      <dgm:spPr/>
      <dgm:t>
        <a:bodyPr/>
        <a:lstStyle/>
        <a:p>
          <a:r>
            <a:rPr lang="es-ES" dirty="0"/>
            <a:t>Coordinar estancias Erasmus. </a:t>
          </a:r>
          <a:endParaRPr lang="en-US" dirty="0"/>
        </a:p>
      </dgm:t>
    </dgm:pt>
    <dgm:pt modelId="{66DAA603-ED7E-4015-8E20-E33FC9643CA9}" type="parTrans" cxnId="{C609087B-D200-45EF-B248-FE5871E82192}">
      <dgm:prSet/>
      <dgm:spPr/>
      <dgm:t>
        <a:bodyPr/>
        <a:lstStyle/>
        <a:p>
          <a:endParaRPr lang="en-US"/>
        </a:p>
      </dgm:t>
    </dgm:pt>
    <dgm:pt modelId="{FE0D4A8B-5693-4ADE-9C6A-D17E138BBB6B}" type="sibTrans" cxnId="{C609087B-D200-45EF-B248-FE5871E82192}">
      <dgm:prSet/>
      <dgm:spPr/>
      <dgm:t>
        <a:bodyPr/>
        <a:lstStyle/>
        <a:p>
          <a:endParaRPr lang="en-US"/>
        </a:p>
      </dgm:t>
    </dgm:pt>
    <dgm:pt modelId="{CE580E08-86E1-4BAD-86A3-154D059C9AB6}">
      <dgm:prSet/>
      <dgm:spPr/>
      <dgm:t>
        <a:bodyPr/>
        <a:lstStyle/>
        <a:p>
          <a:r>
            <a:rPr lang="es-ES" dirty="0"/>
            <a:t>Velar que se cumplan los plazos establecidos.</a:t>
          </a:r>
          <a:endParaRPr lang="en-US" dirty="0"/>
        </a:p>
      </dgm:t>
    </dgm:pt>
    <dgm:pt modelId="{E632EBA4-CE5E-4F53-8B19-157E0B157D01}" type="parTrans" cxnId="{55BEBE38-739F-4781-9AB3-0C280EB2F953}">
      <dgm:prSet/>
      <dgm:spPr/>
      <dgm:t>
        <a:bodyPr/>
        <a:lstStyle/>
        <a:p>
          <a:endParaRPr lang="en-US"/>
        </a:p>
      </dgm:t>
    </dgm:pt>
    <dgm:pt modelId="{96F48373-CA48-4635-8F7F-0C0B35DADF55}" type="sibTrans" cxnId="{55BEBE38-739F-4781-9AB3-0C280EB2F953}">
      <dgm:prSet/>
      <dgm:spPr/>
      <dgm:t>
        <a:bodyPr/>
        <a:lstStyle/>
        <a:p>
          <a:endParaRPr lang="en-US"/>
        </a:p>
      </dgm:t>
    </dgm:pt>
    <dgm:pt modelId="{1CA181C7-1897-4E59-AE8D-5FA99939265B}" type="pres">
      <dgm:prSet presAssocID="{F66EC051-0818-4AFF-A3C6-C34B9E3DE8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775A1A9-A917-4311-9BB3-A75B85161E06}" type="pres">
      <dgm:prSet presAssocID="{412B88EF-C3A1-4876-8563-B366A1D62A3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E9FF0-3479-4446-9085-CB365448C82D}" type="pres">
      <dgm:prSet presAssocID="{355B171D-C540-420E-A2D9-7E753B49EC7A}" presName="sibTrans" presStyleCnt="0"/>
      <dgm:spPr/>
    </dgm:pt>
    <dgm:pt modelId="{78FCD79D-1B10-4B87-B1BD-59BE66897533}" type="pres">
      <dgm:prSet presAssocID="{AF978657-174E-423D-B42B-9D67552F871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A6F5A4-ED9A-460E-A770-7CE9F161EC03}" type="pres">
      <dgm:prSet presAssocID="{34C42724-4644-49A2-B2A4-8AE11D398595}" presName="sibTrans" presStyleCnt="0"/>
      <dgm:spPr/>
    </dgm:pt>
    <dgm:pt modelId="{9406FA82-DAAB-4E3A-B723-AC87D0DAD367}" type="pres">
      <dgm:prSet presAssocID="{398009F3-B0FC-4CF2-9990-60C4E9214F3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F19CE3-678D-4BC3-A12D-E4552774A832}" type="pres">
      <dgm:prSet presAssocID="{F8970F84-945D-4C71-9783-D2AC5042ACD4}" presName="sibTrans" presStyleCnt="0"/>
      <dgm:spPr/>
    </dgm:pt>
    <dgm:pt modelId="{2ECDA5DB-4D49-4B74-B602-66DB8D34B524}" type="pres">
      <dgm:prSet presAssocID="{177C5340-A991-458C-BD59-E65AD12457A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8429E7-3FCE-4055-8EE2-4928F75F8CC4}" type="pres">
      <dgm:prSet presAssocID="{D7411565-E662-405B-9EE6-DC73B95F9AF9}" presName="sibTrans" presStyleCnt="0"/>
      <dgm:spPr/>
    </dgm:pt>
    <dgm:pt modelId="{98C0082A-BDAE-440F-A2F1-A0B5770AFD05}" type="pres">
      <dgm:prSet presAssocID="{07705E72-7761-400B-89E3-B3714582E9A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60224F-E27C-404C-8029-049E36095438}" type="pres">
      <dgm:prSet presAssocID="{FE0D4A8B-5693-4ADE-9C6A-D17E138BBB6B}" presName="sibTrans" presStyleCnt="0"/>
      <dgm:spPr/>
    </dgm:pt>
    <dgm:pt modelId="{90C71A0B-D692-4588-BF72-65B259832774}" type="pres">
      <dgm:prSet presAssocID="{CE580E08-86E1-4BAD-86A3-154D059C9A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00882A-C677-4A8C-A670-B541AA2D0D70}" type="presOf" srcId="{F66EC051-0818-4AFF-A3C6-C34B9E3DE849}" destId="{1CA181C7-1897-4E59-AE8D-5FA99939265B}" srcOrd="0" destOrd="0" presId="urn:microsoft.com/office/officeart/2005/8/layout/default"/>
    <dgm:cxn modelId="{4CFA15AA-3874-4246-A73E-840CECE0AFC9}" type="presOf" srcId="{AF978657-174E-423D-B42B-9D67552F871A}" destId="{78FCD79D-1B10-4B87-B1BD-59BE66897533}" srcOrd="0" destOrd="0" presId="urn:microsoft.com/office/officeart/2005/8/layout/default"/>
    <dgm:cxn modelId="{2EA35F57-6846-4C3F-B0D5-055CC5792D4E}" type="presOf" srcId="{412B88EF-C3A1-4876-8563-B366A1D62A3C}" destId="{F775A1A9-A917-4311-9BB3-A75B85161E06}" srcOrd="0" destOrd="0" presId="urn:microsoft.com/office/officeart/2005/8/layout/default"/>
    <dgm:cxn modelId="{55BEBE38-739F-4781-9AB3-0C280EB2F953}" srcId="{F66EC051-0818-4AFF-A3C6-C34B9E3DE849}" destId="{CE580E08-86E1-4BAD-86A3-154D059C9AB6}" srcOrd="5" destOrd="0" parTransId="{E632EBA4-CE5E-4F53-8B19-157E0B157D01}" sibTransId="{96F48373-CA48-4635-8F7F-0C0B35DADF55}"/>
    <dgm:cxn modelId="{D134DBC4-E68F-4F5A-A274-AC6382FA3AF3}" type="presOf" srcId="{398009F3-B0FC-4CF2-9990-60C4E9214F32}" destId="{9406FA82-DAAB-4E3A-B723-AC87D0DAD367}" srcOrd="0" destOrd="0" presId="urn:microsoft.com/office/officeart/2005/8/layout/default"/>
    <dgm:cxn modelId="{34D1AFCE-C4A3-4BCE-B6E8-4C62D37B2B90}" srcId="{F66EC051-0818-4AFF-A3C6-C34B9E3DE849}" destId="{177C5340-A991-458C-BD59-E65AD12457A9}" srcOrd="3" destOrd="0" parTransId="{2037875A-F9C1-40ED-9264-D55D7932287A}" sibTransId="{D7411565-E662-405B-9EE6-DC73B95F9AF9}"/>
    <dgm:cxn modelId="{C609087B-D200-45EF-B248-FE5871E82192}" srcId="{F66EC051-0818-4AFF-A3C6-C34B9E3DE849}" destId="{07705E72-7761-400B-89E3-B3714582E9A9}" srcOrd="4" destOrd="0" parTransId="{66DAA603-ED7E-4015-8E20-E33FC9643CA9}" sibTransId="{FE0D4A8B-5693-4ADE-9C6A-D17E138BBB6B}"/>
    <dgm:cxn modelId="{0821B107-83EB-449D-8B43-B9C9D5AAEB49}" srcId="{F66EC051-0818-4AFF-A3C6-C34B9E3DE849}" destId="{412B88EF-C3A1-4876-8563-B366A1D62A3C}" srcOrd="0" destOrd="0" parTransId="{C6278C02-C07B-4CDA-9A44-13C5ED32A37E}" sibTransId="{355B171D-C540-420E-A2D9-7E753B49EC7A}"/>
    <dgm:cxn modelId="{B994AF0E-8036-4FE4-8526-D112E621BC21}" srcId="{F66EC051-0818-4AFF-A3C6-C34B9E3DE849}" destId="{398009F3-B0FC-4CF2-9990-60C4E9214F32}" srcOrd="2" destOrd="0" parTransId="{B48D8112-957B-4EC1-9112-A2B5BA2E6A74}" sibTransId="{F8970F84-945D-4C71-9783-D2AC5042ACD4}"/>
    <dgm:cxn modelId="{E0DC2C23-D46A-43F9-83BC-1FF8758AE0B3}" type="presOf" srcId="{177C5340-A991-458C-BD59-E65AD12457A9}" destId="{2ECDA5DB-4D49-4B74-B602-66DB8D34B524}" srcOrd="0" destOrd="0" presId="urn:microsoft.com/office/officeart/2005/8/layout/default"/>
    <dgm:cxn modelId="{C8C20988-7384-4B33-948F-64C797ECAE24}" type="presOf" srcId="{CE580E08-86E1-4BAD-86A3-154D059C9AB6}" destId="{90C71A0B-D692-4588-BF72-65B259832774}" srcOrd="0" destOrd="0" presId="urn:microsoft.com/office/officeart/2005/8/layout/default"/>
    <dgm:cxn modelId="{A1EB3595-A184-49E2-B870-C78D6E13EAD2}" srcId="{F66EC051-0818-4AFF-A3C6-C34B9E3DE849}" destId="{AF978657-174E-423D-B42B-9D67552F871A}" srcOrd="1" destOrd="0" parTransId="{3216E4B5-5502-4857-920E-1156C6FF6475}" sibTransId="{34C42724-4644-49A2-B2A4-8AE11D398595}"/>
    <dgm:cxn modelId="{C6DADFA5-CB85-4E51-BF5E-407CEB8204B5}" type="presOf" srcId="{07705E72-7761-400B-89E3-B3714582E9A9}" destId="{98C0082A-BDAE-440F-A2F1-A0B5770AFD05}" srcOrd="0" destOrd="0" presId="urn:microsoft.com/office/officeart/2005/8/layout/default"/>
    <dgm:cxn modelId="{FE897DF6-CE5E-4EB9-8D7F-38B9FDEC5A01}" type="presParOf" srcId="{1CA181C7-1897-4E59-AE8D-5FA99939265B}" destId="{F775A1A9-A917-4311-9BB3-A75B85161E06}" srcOrd="0" destOrd="0" presId="urn:microsoft.com/office/officeart/2005/8/layout/default"/>
    <dgm:cxn modelId="{81046CAE-83BF-45A3-B40E-44A98E8EAF48}" type="presParOf" srcId="{1CA181C7-1897-4E59-AE8D-5FA99939265B}" destId="{093E9FF0-3479-4446-9085-CB365448C82D}" srcOrd="1" destOrd="0" presId="urn:microsoft.com/office/officeart/2005/8/layout/default"/>
    <dgm:cxn modelId="{CDD8E5C9-569E-4271-BC7A-21CBF5C6E1DA}" type="presParOf" srcId="{1CA181C7-1897-4E59-AE8D-5FA99939265B}" destId="{78FCD79D-1B10-4B87-B1BD-59BE66897533}" srcOrd="2" destOrd="0" presId="urn:microsoft.com/office/officeart/2005/8/layout/default"/>
    <dgm:cxn modelId="{4C4F089D-3512-46BA-95F9-174F100B03A7}" type="presParOf" srcId="{1CA181C7-1897-4E59-AE8D-5FA99939265B}" destId="{4AA6F5A4-ED9A-460E-A770-7CE9F161EC03}" srcOrd="3" destOrd="0" presId="urn:microsoft.com/office/officeart/2005/8/layout/default"/>
    <dgm:cxn modelId="{2310C3B4-63D1-4F4B-8641-421479ACBBA1}" type="presParOf" srcId="{1CA181C7-1897-4E59-AE8D-5FA99939265B}" destId="{9406FA82-DAAB-4E3A-B723-AC87D0DAD367}" srcOrd="4" destOrd="0" presId="urn:microsoft.com/office/officeart/2005/8/layout/default"/>
    <dgm:cxn modelId="{32080D02-E4E4-421A-AC23-366637FB52C2}" type="presParOf" srcId="{1CA181C7-1897-4E59-AE8D-5FA99939265B}" destId="{0DF19CE3-678D-4BC3-A12D-E4552774A832}" srcOrd="5" destOrd="0" presId="urn:microsoft.com/office/officeart/2005/8/layout/default"/>
    <dgm:cxn modelId="{2B1BB3B8-7CA2-4F80-BE6D-8B5DDC640A94}" type="presParOf" srcId="{1CA181C7-1897-4E59-AE8D-5FA99939265B}" destId="{2ECDA5DB-4D49-4B74-B602-66DB8D34B524}" srcOrd="6" destOrd="0" presId="urn:microsoft.com/office/officeart/2005/8/layout/default"/>
    <dgm:cxn modelId="{60F66D88-C75D-4286-AE4D-FEA458BDD1DE}" type="presParOf" srcId="{1CA181C7-1897-4E59-AE8D-5FA99939265B}" destId="{8C8429E7-3FCE-4055-8EE2-4928F75F8CC4}" srcOrd="7" destOrd="0" presId="urn:microsoft.com/office/officeart/2005/8/layout/default"/>
    <dgm:cxn modelId="{013D1C60-A188-41C1-BF77-7E8A57559540}" type="presParOf" srcId="{1CA181C7-1897-4E59-AE8D-5FA99939265B}" destId="{98C0082A-BDAE-440F-A2F1-A0B5770AFD05}" srcOrd="8" destOrd="0" presId="urn:microsoft.com/office/officeart/2005/8/layout/default"/>
    <dgm:cxn modelId="{BB0375E2-5FEB-496B-B812-B80BF60861B0}" type="presParOf" srcId="{1CA181C7-1897-4E59-AE8D-5FA99939265B}" destId="{FB60224F-E27C-404C-8029-049E36095438}" srcOrd="9" destOrd="0" presId="urn:microsoft.com/office/officeart/2005/8/layout/default"/>
    <dgm:cxn modelId="{F5C20976-15A2-4446-8A0D-41C2BBE781AB}" type="presParOf" srcId="{1CA181C7-1897-4E59-AE8D-5FA99939265B}" destId="{90C71A0B-D692-4588-BF72-65B25983277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418A42-314B-453B-85EF-46FBDD4A4E8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370A2C-811F-420A-BAB6-661277E3AADC}">
      <dgm:prSet/>
      <dgm:spPr/>
      <dgm:t>
        <a:bodyPr/>
        <a:lstStyle/>
        <a:p>
          <a:r>
            <a:rPr lang="es-ES"/>
            <a:t>Prepara los listados Excel de cada grupo.</a:t>
          </a:r>
          <a:endParaRPr lang="en-US"/>
        </a:p>
      </dgm:t>
    </dgm:pt>
    <dgm:pt modelId="{D7FC1C53-DF1A-42D0-9408-0DCF59EB4922}" type="parTrans" cxnId="{314FF3AF-1112-4450-86F1-C5546793C7A3}">
      <dgm:prSet/>
      <dgm:spPr/>
      <dgm:t>
        <a:bodyPr/>
        <a:lstStyle/>
        <a:p>
          <a:endParaRPr lang="en-US"/>
        </a:p>
      </dgm:t>
    </dgm:pt>
    <dgm:pt modelId="{4EEB17E1-38F5-409A-B69E-82FA8952FB59}" type="sibTrans" cxnId="{314FF3AF-1112-4450-86F1-C5546793C7A3}">
      <dgm:prSet/>
      <dgm:spPr/>
      <dgm:t>
        <a:bodyPr/>
        <a:lstStyle/>
        <a:p>
          <a:endParaRPr lang="en-US"/>
        </a:p>
      </dgm:t>
    </dgm:pt>
    <dgm:pt modelId="{DEAC2B2D-C63F-4916-918D-6291E45A4EF7}">
      <dgm:prSet/>
      <dgm:spPr/>
      <dgm:t>
        <a:bodyPr/>
        <a:lstStyle/>
        <a:p>
          <a:r>
            <a:rPr lang="es-ES" dirty="0"/>
            <a:t>Genera y custodia Anexo 1, 2.1, 2.2, 4, 5, 6.</a:t>
          </a:r>
          <a:endParaRPr lang="en-US" dirty="0"/>
        </a:p>
      </dgm:t>
    </dgm:pt>
    <dgm:pt modelId="{491F6AE4-7E0E-4727-A691-F3B05CCDDD91}" type="parTrans" cxnId="{76500B22-11EA-4AB3-9339-9A4831583856}">
      <dgm:prSet/>
      <dgm:spPr/>
      <dgm:t>
        <a:bodyPr/>
        <a:lstStyle/>
        <a:p>
          <a:endParaRPr lang="en-US"/>
        </a:p>
      </dgm:t>
    </dgm:pt>
    <dgm:pt modelId="{A3C71CD0-95EA-41D3-87AB-3863C24CED43}" type="sibTrans" cxnId="{76500B22-11EA-4AB3-9339-9A4831583856}">
      <dgm:prSet/>
      <dgm:spPr/>
      <dgm:t>
        <a:bodyPr/>
        <a:lstStyle/>
        <a:p>
          <a:endParaRPr lang="en-US"/>
        </a:p>
      </dgm:t>
    </dgm:pt>
    <dgm:pt modelId="{FD4BAD47-0D74-4370-ABA7-A76D09A2EC1E}">
      <dgm:prSet/>
      <dgm:spPr/>
      <dgm:t>
        <a:bodyPr/>
        <a:lstStyle/>
        <a:p>
          <a:r>
            <a:rPr lang="es-ES" dirty="0"/>
            <a:t>Recoge los números de SS de los alumnos.</a:t>
          </a:r>
          <a:endParaRPr lang="en-US" dirty="0"/>
        </a:p>
      </dgm:t>
    </dgm:pt>
    <dgm:pt modelId="{B31175CD-3DB3-4712-B615-819E265C860E}" type="parTrans" cxnId="{43B89DA8-AC06-43C2-8F6A-587C54E53A0F}">
      <dgm:prSet/>
      <dgm:spPr/>
      <dgm:t>
        <a:bodyPr/>
        <a:lstStyle/>
        <a:p>
          <a:endParaRPr lang="en-US"/>
        </a:p>
      </dgm:t>
    </dgm:pt>
    <dgm:pt modelId="{082282B9-AE1D-43D1-BFD0-8959313BC793}" type="sibTrans" cxnId="{43B89DA8-AC06-43C2-8F6A-587C54E53A0F}">
      <dgm:prSet/>
      <dgm:spPr/>
      <dgm:t>
        <a:bodyPr/>
        <a:lstStyle/>
        <a:p>
          <a:endParaRPr lang="en-US"/>
        </a:p>
      </dgm:t>
    </dgm:pt>
    <dgm:pt modelId="{10E58C87-9305-4045-BCC3-17928F159398}">
      <dgm:prSet/>
      <dgm:spPr/>
      <dgm:t>
        <a:bodyPr/>
        <a:lstStyle/>
        <a:p>
          <a:r>
            <a:rPr lang="es-ES"/>
            <a:t>Registra toda la documentación en DAT-SUR.</a:t>
          </a:r>
          <a:endParaRPr lang="en-US"/>
        </a:p>
      </dgm:t>
    </dgm:pt>
    <dgm:pt modelId="{F4A50CB6-EB15-4A1E-9786-E92F620EEE7E}" type="parTrans" cxnId="{EC5621B9-1441-428E-B00A-39F1BD718C40}">
      <dgm:prSet/>
      <dgm:spPr/>
      <dgm:t>
        <a:bodyPr/>
        <a:lstStyle/>
        <a:p>
          <a:endParaRPr lang="en-US"/>
        </a:p>
      </dgm:t>
    </dgm:pt>
    <dgm:pt modelId="{2A23D944-2814-401E-8475-F991D511E098}" type="sibTrans" cxnId="{EC5621B9-1441-428E-B00A-39F1BD718C40}">
      <dgm:prSet/>
      <dgm:spPr/>
      <dgm:t>
        <a:bodyPr/>
        <a:lstStyle/>
        <a:p>
          <a:endParaRPr lang="en-US"/>
        </a:p>
      </dgm:t>
    </dgm:pt>
    <dgm:pt modelId="{865D41D7-C152-4090-B779-2EAD0D69D836}">
      <dgm:prSet/>
      <dgm:spPr/>
      <dgm:t>
        <a:bodyPr/>
        <a:lstStyle/>
        <a:p>
          <a:r>
            <a:rPr lang="es-ES" dirty="0"/>
            <a:t>Tiene la visión general de la casuística por ciclo, alumno y empresa.</a:t>
          </a:r>
          <a:endParaRPr lang="en-US" dirty="0"/>
        </a:p>
      </dgm:t>
    </dgm:pt>
    <dgm:pt modelId="{97C588C6-84EF-4B37-A4E5-DCB53EBF01BA}" type="parTrans" cxnId="{FE1A6CD5-8E1A-4B55-A845-832F99DC845C}">
      <dgm:prSet/>
      <dgm:spPr/>
      <dgm:t>
        <a:bodyPr/>
        <a:lstStyle/>
        <a:p>
          <a:endParaRPr lang="en-US"/>
        </a:p>
      </dgm:t>
    </dgm:pt>
    <dgm:pt modelId="{3BB956E5-16F5-4DC0-8833-C6768B6441FC}" type="sibTrans" cxnId="{FE1A6CD5-8E1A-4B55-A845-832F99DC845C}">
      <dgm:prSet/>
      <dgm:spPr/>
      <dgm:t>
        <a:bodyPr/>
        <a:lstStyle/>
        <a:p>
          <a:endParaRPr lang="en-US"/>
        </a:p>
      </dgm:t>
    </dgm:pt>
    <dgm:pt modelId="{B05157F9-0634-4D7D-9FA2-FBCB8A74575F}">
      <dgm:prSet/>
      <dgm:spPr/>
      <dgm:t>
        <a:bodyPr/>
        <a:lstStyle/>
        <a:p>
          <a:r>
            <a:rPr lang="en-US" dirty="0"/>
            <a:t>Introduce </a:t>
          </a:r>
          <a:r>
            <a:rPr lang="en-US" dirty="0" err="1"/>
            <a:t>los</a:t>
          </a:r>
          <a:r>
            <a:rPr lang="en-US" dirty="0"/>
            <a:t> </a:t>
          </a:r>
          <a:r>
            <a:rPr lang="en-US" dirty="0" err="1"/>
            <a:t>datos</a:t>
          </a:r>
          <a:r>
            <a:rPr lang="en-US" dirty="0"/>
            <a:t> que Raices </a:t>
          </a:r>
          <a:r>
            <a:rPr lang="en-US" dirty="0" err="1"/>
            <a:t>solicitados</a:t>
          </a:r>
          <a:r>
            <a:rPr lang="en-US" dirty="0"/>
            <a:t>.</a:t>
          </a:r>
        </a:p>
      </dgm:t>
    </dgm:pt>
    <dgm:pt modelId="{4AA544EB-DCA9-4AF3-9A29-BE091114B6AF}" type="parTrans" cxnId="{6AAE3A8F-ACE8-4B05-8BB0-7A33BEEE948B}">
      <dgm:prSet/>
      <dgm:spPr/>
      <dgm:t>
        <a:bodyPr/>
        <a:lstStyle/>
        <a:p>
          <a:endParaRPr lang="es-ES"/>
        </a:p>
      </dgm:t>
    </dgm:pt>
    <dgm:pt modelId="{D1452ADA-D748-4863-AC16-FFC7EA154BBF}" type="sibTrans" cxnId="{6AAE3A8F-ACE8-4B05-8BB0-7A33BEEE948B}">
      <dgm:prSet/>
      <dgm:spPr/>
      <dgm:t>
        <a:bodyPr/>
        <a:lstStyle/>
        <a:p>
          <a:endParaRPr lang="es-ES"/>
        </a:p>
      </dgm:t>
    </dgm:pt>
    <dgm:pt modelId="{224FE706-5998-46AC-8B05-4BE555001622}">
      <dgm:prSet/>
      <dgm:spPr/>
      <dgm:t>
        <a:bodyPr/>
        <a:lstStyle/>
        <a:p>
          <a:r>
            <a:rPr lang="en-US" dirty="0" err="1"/>
            <a:t>Realiza</a:t>
          </a:r>
          <a:r>
            <a:rPr lang="en-US" dirty="0"/>
            <a:t> </a:t>
          </a:r>
          <a:r>
            <a:rPr lang="en-US" dirty="0" err="1"/>
            <a:t>recisiones</a:t>
          </a:r>
          <a:r>
            <a:rPr lang="en-US" dirty="0"/>
            <a:t> y </a:t>
          </a:r>
          <a:r>
            <a:rPr lang="en-US" dirty="0" err="1"/>
            <a:t>actuliza</a:t>
          </a:r>
          <a:r>
            <a:rPr lang="en-US" dirty="0"/>
            <a:t> </a:t>
          </a:r>
          <a:r>
            <a:rPr lang="en-US" dirty="0" err="1"/>
            <a:t>cambios</a:t>
          </a:r>
          <a:r>
            <a:rPr lang="en-US" dirty="0"/>
            <a:t> </a:t>
          </a:r>
          <a:r>
            <a:rPr lang="en-US" dirty="0" err="1"/>
            <a:t>necesarios</a:t>
          </a:r>
          <a:r>
            <a:rPr lang="en-US" dirty="0"/>
            <a:t> </a:t>
          </a:r>
          <a:r>
            <a:rPr lang="en-US" dirty="0" err="1"/>
            <a:t>durante</a:t>
          </a:r>
          <a:r>
            <a:rPr lang="en-US" dirty="0"/>
            <a:t> las estancias.</a:t>
          </a:r>
        </a:p>
      </dgm:t>
    </dgm:pt>
    <dgm:pt modelId="{CD1BF77B-ED80-4DC2-8E10-D0ED365C0AC7}" type="parTrans" cxnId="{3A04BA32-4331-4E0B-B4B7-ACDD412C51F2}">
      <dgm:prSet/>
      <dgm:spPr/>
      <dgm:t>
        <a:bodyPr/>
        <a:lstStyle/>
        <a:p>
          <a:endParaRPr lang="es-ES"/>
        </a:p>
      </dgm:t>
    </dgm:pt>
    <dgm:pt modelId="{0000324E-31C5-42EB-A844-8A1EB689C0D1}" type="sibTrans" cxnId="{3A04BA32-4331-4E0B-B4B7-ACDD412C51F2}">
      <dgm:prSet/>
      <dgm:spPr/>
      <dgm:t>
        <a:bodyPr/>
        <a:lstStyle/>
        <a:p>
          <a:endParaRPr lang="es-ES"/>
        </a:p>
      </dgm:t>
    </dgm:pt>
    <dgm:pt modelId="{8BAE8093-4863-4704-9BAB-5BBE1BCC14ED}" type="pres">
      <dgm:prSet presAssocID="{C7418A42-314B-453B-85EF-46FBDD4A4E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BCDF3B-CA13-4631-AB90-643C685CF7A7}" type="pres">
      <dgm:prSet presAssocID="{78370A2C-811F-420A-BAB6-661277E3AAD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0D207B-3D5E-4DF6-A59B-9E137D5CDB38}" type="pres">
      <dgm:prSet presAssocID="{4EEB17E1-38F5-409A-B69E-82FA8952FB59}" presName="spacer" presStyleCnt="0"/>
      <dgm:spPr/>
    </dgm:pt>
    <dgm:pt modelId="{C2AFE892-5989-4D55-9E19-F85A8DCFF3BD}" type="pres">
      <dgm:prSet presAssocID="{FD4BAD47-0D74-4370-ABA7-A76D09A2EC1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A05F69-25A7-4E29-96FA-1FEA26D26329}" type="pres">
      <dgm:prSet presAssocID="{082282B9-AE1D-43D1-BFD0-8959313BC793}" presName="spacer" presStyleCnt="0"/>
      <dgm:spPr/>
    </dgm:pt>
    <dgm:pt modelId="{24AC0D9E-8950-409D-B0C0-395B13BA5F68}" type="pres">
      <dgm:prSet presAssocID="{DEAC2B2D-C63F-4916-918D-6291E45A4EF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3C8FB0-253C-4812-AEC6-619C4B2BC7CD}" type="pres">
      <dgm:prSet presAssocID="{A3C71CD0-95EA-41D3-87AB-3863C24CED43}" presName="spacer" presStyleCnt="0"/>
      <dgm:spPr/>
    </dgm:pt>
    <dgm:pt modelId="{A282EACD-BD90-4CAD-B078-02F263559A4F}" type="pres">
      <dgm:prSet presAssocID="{10E58C87-9305-4045-BCC3-17928F15939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14189-778C-4C3C-BBD3-20B29C849B2E}" type="pres">
      <dgm:prSet presAssocID="{2A23D944-2814-401E-8475-F991D511E098}" presName="spacer" presStyleCnt="0"/>
      <dgm:spPr/>
    </dgm:pt>
    <dgm:pt modelId="{65CD02E7-2C2E-419A-95AD-DFE9F0B0BCFB}" type="pres">
      <dgm:prSet presAssocID="{B05157F9-0634-4D7D-9FA2-FBCB8A74575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EFEE3A-D8B6-4813-9347-34188B069D07}" type="pres">
      <dgm:prSet presAssocID="{D1452ADA-D748-4863-AC16-FFC7EA154BBF}" presName="spacer" presStyleCnt="0"/>
      <dgm:spPr/>
    </dgm:pt>
    <dgm:pt modelId="{F6A70212-B297-44C3-9C47-B0DB45AE495F}" type="pres">
      <dgm:prSet presAssocID="{224FE706-5998-46AC-8B05-4BE55500162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3AFF82-B363-4476-B5BF-80F14806CF2C}" type="pres">
      <dgm:prSet presAssocID="{0000324E-31C5-42EB-A844-8A1EB689C0D1}" presName="spacer" presStyleCnt="0"/>
      <dgm:spPr/>
    </dgm:pt>
    <dgm:pt modelId="{443E7522-2E32-4027-8373-4FBB45145BAD}" type="pres">
      <dgm:prSet presAssocID="{865D41D7-C152-4090-B779-2EAD0D69D83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92EFD4-AD46-4C77-BFB1-43AD2E1FA0C6}" type="presOf" srcId="{FD4BAD47-0D74-4370-ABA7-A76D09A2EC1E}" destId="{C2AFE892-5989-4D55-9E19-F85A8DCFF3BD}" srcOrd="0" destOrd="0" presId="urn:microsoft.com/office/officeart/2005/8/layout/vList2"/>
    <dgm:cxn modelId="{43B89DA8-AC06-43C2-8F6A-587C54E53A0F}" srcId="{C7418A42-314B-453B-85EF-46FBDD4A4E82}" destId="{FD4BAD47-0D74-4370-ABA7-A76D09A2EC1E}" srcOrd="1" destOrd="0" parTransId="{B31175CD-3DB3-4712-B615-819E265C860E}" sibTransId="{082282B9-AE1D-43D1-BFD0-8959313BC793}"/>
    <dgm:cxn modelId="{EC5621B9-1441-428E-B00A-39F1BD718C40}" srcId="{C7418A42-314B-453B-85EF-46FBDD4A4E82}" destId="{10E58C87-9305-4045-BCC3-17928F159398}" srcOrd="3" destOrd="0" parTransId="{F4A50CB6-EB15-4A1E-9786-E92F620EEE7E}" sibTransId="{2A23D944-2814-401E-8475-F991D511E098}"/>
    <dgm:cxn modelId="{DFA629CE-09FC-404D-A354-441684FA5C8B}" type="presOf" srcId="{865D41D7-C152-4090-B779-2EAD0D69D836}" destId="{443E7522-2E32-4027-8373-4FBB45145BAD}" srcOrd="0" destOrd="0" presId="urn:microsoft.com/office/officeart/2005/8/layout/vList2"/>
    <dgm:cxn modelId="{C74F642B-492F-4F37-87B2-CFA294E8DB66}" type="presOf" srcId="{78370A2C-811F-420A-BAB6-661277E3AADC}" destId="{30BCDF3B-CA13-4631-AB90-643C685CF7A7}" srcOrd="0" destOrd="0" presId="urn:microsoft.com/office/officeart/2005/8/layout/vList2"/>
    <dgm:cxn modelId="{25CC1FFE-08EE-4599-93DA-386370E663DF}" type="presOf" srcId="{224FE706-5998-46AC-8B05-4BE555001622}" destId="{F6A70212-B297-44C3-9C47-B0DB45AE495F}" srcOrd="0" destOrd="0" presId="urn:microsoft.com/office/officeart/2005/8/layout/vList2"/>
    <dgm:cxn modelId="{9C90CE3A-83F6-47E2-A0EA-FD798E5B5BEB}" type="presOf" srcId="{10E58C87-9305-4045-BCC3-17928F159398}" destId="{A282EACD-BD90-4CAD-B078-02F263559A4F}" srcOrd="0" destOrd="0" presId="urn:microsoft.com/office/officeart/2005/8/layout/vList2"/>
    <dgm:cxn modelId="{C031DCCF-8220-44A2-BD47-D6D44ACEBE18}" type="presOf" srcId="{B05157F9-0634-4D7D-9FA2-FBCB8A74575F}" destId="{65CD02E7-2C2E-419A-95AD-DFE9F0B0BCFB}" srcOrd="0" destOrd="0" presId="urn:microsoft.com/office/officeart/2005/8/layout/vList2"/>
    <dgm:cxn modelId="{53494F3A-D582-42CB-9721-7E3C2DF6E1FB}" type="presOf" srcId="{C7418A42-314B-453B-85EF-46FBDD4A4E82}" destId="{8BAE8093-4863-4704-9BAB-5BBE1BCC14ED}" srcOrd="0" destOrd="0" presId="urn:microsoft.com/office/officeart/2005/8/layout/vList2"/>
    <dgm:cxn modelId="{3A04BA32-4331-4E0B-B4B7-ACDD412C51F2}" srcId="{C7418A42-314B-453B-85EF-46FBDD4A4E82}" destId="{224FE706-5998-46AC-8B05-4BE555001622}" srcOrd="5" destOrd="0" parTransId="{CD1BF77B-ED80-4DC2-8E10-D0ED365C0AC7}" sibTransId="{0000324E-31C5-42EB-A844-8A1EB689C0D1}"/>
    <dgm:cxn modelId="{FE1A6CD5-8E1A-4B55-A845-832F99DC845C}" srcId="{C7418A42-314B-453B-85EF-46FBDD4A4E82}" destId="{865D41D7-C152-4090-B779-2EAD0D69D836}" srcOrd="6" destOrd="0" parTransId="{97C588C6-84EF-4B37-A4E5-DCB53EBF01BA}" sibTransId="{3BB956E5-16F5-4DC0-8833-C6768B6441FC}"/>
    <dgm:cxn modelId="{6AAE3A8F-ACE8-4B05-8BB0-7A33BEEE948B}" srcId="{C7418A42-314B-453B-85EF-46FBDD4A4E82}" destId="{B05157F9-0634-4D7D-9FA2-FBCB8A74575F}" srcOrd="4" destOrd="0" parTransId="{4AA544EB-DCA9-4AF3-9A29-BE091114B6AF}" sibTransId="{D1452ADA-D748-4863-AC16-FFC7EA154BBF}"/>
    <dgm:cxn modelId="{314FF3AF-1112-4450-86F1-C5546793C7A3}" srcId="{C7418A42-314B-453B-85EF-46FBDD4A4E82}" destId="{78370A2C-811F-420A-BAB6-661277E3AADC}" srcOrd="0" destOrd="0" parTransId="{D7FC1C53-DF1A-42D0-9408-0DCF59EB4922}" sibTransId="{4EEB17E1-38F5-409A-B69E-82FA8952FB59}"/>
    <dgm:cxn modelId="{44EF42DE-3390-4948-B564-506C37D29036}" type="presOf" srcId="{DEAC2B2D-C63F-4916-918D-6291E45A4EF7}" destId="{24AC0D9E-8950-409D-B0C0-395B13BA5F68}" srcOrd="0" destOrd="0" presId="urn:microsoft.com/office/officeart/2005/8/layout/vList2"/>
    <dgm:cxn modelId="{76500B22-11EA-4AB3-9339-9A4831583856}" srcId="{C7418A42-314B-453B-85EF-46FBDD4A4E82}" destId="{DEAC2B2D-C63F-4916-918D-6291E45A4EF7}" srcOrd="2" destOrd="0" parTransId="{491F6AE4-7E0E-4727-A691-F3B05CCDDD91}" sibTransId="{A3C71CD0-95EA-41D3-87AB-3863C24CED43}"/>
    <dgm:cxn modelId="{49EE39E2-DA63-42FD-AB26-BD44CCB9542E}" type="presParOf" srcId="{8BAE8093-4863-4704-9BAB-5BBE1BCC14ED}" destId="{30BCDF3B-CA13-4631-AB90-643C685CF7A7}" srcOrd="0" destOrd="0" presId="urn:microsoft.com/office/officeart/2005/8/layout/vList2"/>
    <dgm:cxn modelId="{628B9916-0278-4BDA-ADB7-355F041E2879}" type="presParOf" srcId="{8BAE8093-4863-4704-9BAB-5BBE1BCC14ED}" destId="{DA0D207B-3D5E-4DF6-A59B-9E137D5CDB38}" srcOrd="1" destOrd="0" presId="urn:microsoft.com/office/officeart/2005/8/layout/vList2"/>
    <dgm:cxn modelId="{B572B4D8-E088-4367-9840-1C00E4CDE56A}" type="presParOf" srcId="{8BAE8093-4863-4704-9BAB-5BBE1BCC14ED}" destId="{C2AFE892-5989-4D55-9E19-F85A8DCFF3BD}" srcOrd="2" destOrd="0" presId="urn:microsoft.com/office/officeart/2005/8/layout/vList2"/>
    <dgm:cxn modelId="{41163B51-14EB-4093-BC03-9871C53CBC0F}" type="presParOf" srcId="{8BAE8093-4863-4704-9BAB-5BBE1BCC14ED}" destId="{A6A05F69-25A7-4E29-96FA-1FEA26D26329}" srcOrd="3" destOrd="0" presId="urn:microsoft.com/office/officeart/2005/8/layout/vList2"/>
    <dgm:cxn modelId="{BA24B26A-2279-4559-8E13-A22135169EDA}" type="presParOf" srcId="{8BAE8093-4863-4704-9BAB-5BBE1BCC14ED}" destId="{24AC0D9E-8950-409D-B0C0-395B13BA5F68}" srcOrd="4" destOrd="0" presId="urn:microsoft.com/office/officeart/2005/8/layout/vList2"/>
    <dgm:cxn modelId="{2EE71992-6642-4BCE-8086-8B84D3DFFBEE}" type="presParOf" srcId="{8BAE8093-4863-4704-9BAB-5BBE1BCC14ED}" destId="{903C8FB0-253C-4812-AEC6-619C4B2BC7CD}" srcOrd="5" destOrd="0" presId="urn:microsoft.com/office/officeart/2005/8/layout/vList2"/>
    <dgm:cxn modelId="{EC56CFC3-E855-4D35-8CA9-4C150DB5CED4}" type="presParOf" srcId="{8BAE8093-4863-4704-9BAB-5BBE1BCC14ED}" destId="{A282EACD-BD90-4CAD-B078-02F263559A4F}" srcOrd="6" destOrd="0" presId="urn:microsoft.com/office/officeart/2005/8/layout/vList2"/>
    <dgm:cxn modelId="{62D14477-8D40-4473-AA5A-621832C021A6}" type="presParOf" srcId="{8BAE8093-4863-4704-9BAB-5BBE1BCC14ED}" destId="{3EB14189-778C-4C3C-BBD3-20B29C849B2E}" srcOrd="7" destOrd="0" presId="urn:microsoft.com/office/officeart/2005/8/layout/vList2"/>
    <dgm:cxn modelId="{FD530C6D-2C1D-4314-B6C1-4D36371A950E}" type="presParOf" srcId="{8BAE8093-4863-4704-9BAB-5BBE1BCC14ED}" destId="{65CD02E7-2C2E-419A-95AD-DFE9F0B0BCFB}" srcOrd="8" destOrd="0" presId="urn:microsoft.com/office/officeart/2005/8/layout/vList2"/>
    <dgm:cxn modelId="{90ED7C94-D3C4-4411-ABED-20BFD2CD0F87}" type="presParOf" srcId="{8BAE8093-4863-4704-9BAB-5BBE1BCC14ED}" destId="{E8EFEE3A-D8B6-4813-9347-34188B069D07}" srcOrd="9" destOrd="0" presId="urn:microsoft.com/office/officeart/2005/8/layout/vList2"/>
    <dgm:cxn modelId="{85AD3C21-CFE4-4845-8EAC-633C7504D2FA}" type="presParOf" srcId="{8BAE8093-4863-4704-9BAB-5BBE1BCC14ED}" destId="{F6A70212-B297-44C3-9C47-B0DB45AE495F}" srcOrd="10" destOrd="0" presId="urn:microsoft.com/office/officeart/2005/8/layout/vList2"/>
    <dgm:cxn modelId="{16E9893D-92FE-4F78-9BBE-BD74515600A9}" type="presParOf" srcId="{8BAE8093-4863-4704-9BAB-5BBE1BCC14ED}" destId="{863AFF82-B363-4476-B5BF-80F14806CF2C}" srcOrd="11" destOrd="0" presId="urn:microsoft.com/office/officeart/2005/8/layout/vList2"/>
    <dgm:cxn modelId="{598F8A65-41A1-4838-A9CB-D4C1D6D682ED}" type="presParOf" srcId="{8BAE8093-4863-4704-9BAB-5BBE1BCC14ED}" destId="{443E7522-2E32-4027-8373-4FBB45145BA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2C000B-5853-4016-B3AB-24F3C3C31A2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3B86FA-1AD0-45AE-9642-849FA19D2D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800" dirty="0"/>
            <a:t>Primera atención de nuevas empresas.</a:t>
          </a:r>
          <a:endParaRPr lang="en-US" sz="2800" dirty="0"/>
        </a:p>
      </dgm:t>
    </dgm:pt>
    <dgm:pt modelId="{3739D18B-101E-45CC-BAF8-FC5F428A029F}" type="parTrans" cxnId="{33C0F99C-8C0F-4AFC-96C8-28B8E5386343}">
      <dgm:prSet/>
      <dgm:spPr/>
      <dgm:t>
        <a:bodyPr/>
        <a:lstStyle/>
        <a:p>
          <a:endParaRPr lang="en-US"/>
        </a:p>
      </dgm:t>
    </dgm:pt>
    <dgm:pt modelId="{2A618414-3AAB-4DBF-913D-574A0F0A03BC}" type="sibTrans" cxnId="{33C0F99C-8C0F-4AFC-96C8-28B8E538634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7DDB5E-7F5F-4F96-BBD5-6E697AB36C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800" dirty="0"/>
            <a:t>Apoyo a director pedagógico FP.</a:t>
          </a:r>
          <a:endParaRPr lang="en-US" sz="2800" dirty="0"/>
        </a:p>
      </dgm:t>
    </dgm:pt>
    <dgm:pt modelId="{2FD5F351-BABE-46EA-9339-26C0C772F16B}" type="parTrans" cxnId="{C89600F1-6FF5-4480-906A-9FF821403C28}">
      <dgm:prSet/>
      <dgm:spPr/>
      <dgm:t>
        <a:bodyPr/>
        <a:lstStyle/>
        <a:p>
          <a:endParaRPr lang="en-US"/>
        </a:p>
      </dgm:t>
    </dgm:pt>
    <dgm:pt modelId="{C7FD0D53-71C2-4C3B-ABC3-962A1A578847}" type="sibTrans" cxnId="{C89600F1-6FF5-4480-906A-9FF821403C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3B2D25B-C0F0-405F-9F1D-90C8D44E43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800" dirty="0"/>
            <a:t>Seguimiento de inserción laboral Anexo 9.</a:t>
          </a:r>
          <a:endParaRPr lang="en-US" sz="2800" dirty="0"/>
        </a:p>
      </dgm:t>
    </dgm:pt>
    <dgm:pt modelId="{755C47BB-EA02-4DCF-85BB-F58F692DDB27}" type="parTrans" cxnId="{463F8359-7555-4203-B11E-651144276E88}">
      <dgm:prSet/>
      <dgm:spPr/>
      <dgm:t>
        <a:bodyPr/>
        <a:lstStyle/>
        <a:p>
          <a:endParaRPr lang="en-US"/>
        </a:p>
      </dgm:t>
    </dgm:pt>
    <dgm:pt modelId="{55892ED5-8049-4249-AE39-AF49974BE3D4}" type="sibTrans" cxnId="{463F8359-7555-4203-B11E-651144276E8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6C5B92-CE3D-4B9A-A376-43AE0149796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2800" dirty="0" err="1"/>
            <a:t>Participa</a:t>
          </a:r>
          <a:r>
            <a:rPr lang="en-US" sz="2800" dirty="0"/>
            <a:t> </a:t>
          </a:r>
          <a:r>
            <a:rPr lang="en-US" sz="2800" dirty="0" err="1"/>
            <a:t>en</a:t>
          </a:r>
          <a:r>
            <a:rPr lang="en-US" sz="2800" dirty="0"/>
            <a:t> la </a:t>
          </a:r>
          <a:r>
            <a:rPr lang="en-US" sz="2800" dirty="0" err="1"/>
            <a:t>realización</a:t>
          </a:r>
          <a:r>
            <a:rPr lang="en-US" sz="2800" dirty="0"/>
            <a:t> del Dossier de Estancias.</a:t>
          </a:r>
        </a:p>
      </dgm:t>
    </dgm:pt>
    <dgm:pt modelId="{05579A1A-9485-420A-B5D4-CDAB865DA4A2}" type="parTrans" cxnId="{84A897A8-57B8-42F0-84BC-B2B97EE4D1D5}">
      <dgm:prSet/>
      <dgm:spPr/>
      <dgm:t>
        <a:bodyPr/>
        <a:lstStyle/>
        <a:p>
          <a:endParaRPr lang="en-US"/>
        </a:p>
      </dgm:t>
    </dgm:pt>
    <dgm:pt modelId="{66CF240B-DE9E-47F4-948A-356DB2737A4F}" type="sibTrans" cxnId="{84A897A8-57B8-42F0-84BC-B2B97EE4D1D5}">
      <dgm:prSet/>
      <dgm:spPr/>
      <dgm:t>
        <a:bodyPr/>
        <a:lstStyle/>
        <a:p>
          <a:endParaRPr lang="en-US"/>
        </a:p>
      </dgm:t>
    </dgm:pt>
    <dgm:pt modelId="{EFA99CAA-779F-4D7A-9A06-826C7F80CC75}" type="pres">
      <dgm:prSet presAssocID="{B22C000B-5853-4016-B3AB-24F3C3C31A2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5E64CB-6825-4C33-A73D-52E02786A16A}" type="pres">
      <dgm:prSet presAssocID="{B22C000B-5853-4016-B3AB-24F3C3C31A2C}" presName="container" presStyleCnt="0">
        <dgm:presLayoutVars>
          <dgm:dir/>
          <dgm:resizeHandles val="exact"/>
        </dgm:presLayoutVars>
      </dgm:prSet>
      <dgm:spPr/>
    </dgm:pt>
    <dgm:pt modelId="{ACA25C2C-A262-48FD-97BC-B31465A8C29C}" type="pres">
      <dgm:prSet presAssocID="{853B86FA-1AD0-45AE-9642-849FA19D2D97}" presName="compNode" presStyleCnt="0"/>
      <dgm:spPr/>
    </dgm:pt>
    <dgm:pt modelId="{1DCC2081-97AE-4D0B-BBBD-887BF91E5D04}" type="pres">
      <dgm:prSet presAssocID="{853B86FA-1AD0-45AE-9642-849FA19D2D97}" presName="iconBgRect" presStyleLbl="bgShp" presStyleIdx="0" presStyleCnt="4"/>
      <dgm:spPr/>
    </dgm:pt>
    <dgm:pt modelId="{E893370D-3185-4C35-9C35-5227A48E8F23}" type="pres">
      <dgm:prSet presAssocID="{853B86FA-1AD0-45AE-9642-849FA19D2D97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Ciudad"/>
        </a:ext>
      </dgm:extLst>
    </dgm:pt>
    <dgm:pt modelId="{1D08DE7E-E05E-465E-9CBA-932F899381CF}" type="pres">
      <dgm:prSet presAssocID="{853B86FA-1AD0-45AE-9642-849FA19D2D97}" presName="spaceRect" presStyleCnt="0"/>
      <dgm:spPr/>
    </dgm:pt>
    <dgm:pt modelId="{3F97E6EC-2BA8-443D-8096-A55A69418CE7}" type="pres">
      <dgm:prSet presAssocID="{853B86FA-1AD0-45AE-9642-849FA19D2D97}" presName="textRect" presStyleLbl="revTx" presStyleIdx="0" presStyleCnt="4" custScaleX="123021" custLinFactNeighborX="3828" custLinFactNeighborY="367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DEEDEC0B-9C43-4D8B-96F5-53A48E7C2710}" type="pres">
      <dgm:prSet presAssocID="{2A618414-3AAB-4DBF-913D-574A0F0A03B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BDC2119-E114-43EB-8276-09548242D04E}" type="pres">
      <dgm:prSet presAssocID="{9B7DDB5E-7F5F-4F96-BBD5-6E697AB36C72}" presName="compNode" presStyleCnt="0"/>
      <dgm:spPr/>
    </dgm:pt>
    <dgm:pt modelId="{BB5156F9-AA4C-4365-8B19-F4F0BED2030F}" type="pres">
      <dgm:prSet presAssocID="{9B7DDB5E-7F5F-4F96-BBD5-6E697AB36C72}" presName="iconBgRect" presStyleLbl="bgShp" presStyleIdx="1" presStyleCnt="4"/>
      <dgm:spPr/>
    </dgm:pt>
    <dgm:pt modelId="{0670A783-9A27-4879-8A13-9AE06F74A472}" type="pres">
      <dgm:prSet presAssocID="{9B7DDB5E-7F5F-4F96-BBD5-6E697AB36C72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FB7E9919-768A-44BC-BF47-C54CDFEA2EFA}" type="pres">
      <dgm:prSet presAssocID="{9B7DDB5E-7F5F-4F96-BBD5-6E697AB36C72}" presName="spaceRect" presStyleCnt="0"/>
      <dgm:spPr/>
    </dgm:pt>
    <dgm:pt modelId="{2B26BA0A-A93E-4B90-AB65-3C11484B3EF8}" type="pres">
      <dgm:prSet presAssocID="{9B7DDB5E-7F5F-4F96-BBD5-6E697AB36C72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7AF0CC93-7DA3-41DD-8378-35BD25B7FBB0}" type="pres">
      <dgm:prSet presAssocID="{C7FD0D53-71C2-4C3B-ABC3-962A1A57884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1348C09-A15C-4F36-9EF6-58715040F122}" type="pres">
      <dgm:prSet presAssocID="{23B2D25B-C0F0-405F-9F1D-90C8D44E43C6}" presName="compNode" presStyleCnt="0"/>
      <dgm:spPr/>
    </dgm:pt>
    <dgm:pt modelId="{D5E580BA-64C7-49C1-A7A6-2BDC88455FAA}" type="pres">
      <dgm:prSet presAssocID="{23B2D25B-C0F0-405F-9F1D-90C8D44E43C6}" presName="iconBgRect" presStyleLbl="bgShp" presStyleIdx="2" presStyleCnt="4"/>
      <dgm:spPr/>
    </dgm:pt>
    <dgm:pt modelId="{A4CA572A-B221-4BB9-B85E-9669CEDC22E8}" type="pres">
      <dgm:prSet presAssocID="{23B2D25B-C0F0-405F-9F1D-90C8D44E43C6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Transmitir"/>
        </a:ext>
      </dgm:extLst>
    </dgm:pt>
    <dgm:pt modelId="{089A82C6-B8B1-4066-8EE2-4AC305095E93}" type="pres">
      <dgm:prSet presAssocID="{23B2D25B-C0F0-405F-9F1D-90C8D44E43C6}" presName="spaceRect" presStyleCnt="0"/>
      <dgm:spPr/>
    </dgm:pt>
    <dgm:pt modelId="{E389809F-33A1-4AB4-B3D0-2F1CBC269162}" type="pres">
      <dgm:prSet presAssocID="{23B2D25B-C0F0-405F-9F1D-90C8D44E43C6}" presName="textRect" presStyleLbl="revTx" presStyleIdx="2" presStyleCnt="4" custLinFactNeighborX="-5895" custLinFactNeighborY="-4425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68CB8F3E-CAB0-4F50-AB0B-BDC3E70980D4}" type="pres">
      <dgm:prSet presAssocID="{55892ED5-8049-4249-AE39-AF49974BE3D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283EA8D-7DF1-45FD-9FE8-E354833DCD1A}" type="pres">
      <dgm:prSet presAssocID="{CC6C5B92-CE3D-4B9A-A376-43AE01497963}" presName="compNode" presStyleCnt="0"/>
      <dgm:spPr/>
    </dgm:pt>
    <dgm:pt modelId="{D0F620EF-140D-49CD-8E6C-23570D9E0F82}" type="pres">
      <dgm:prSet presAssocID="{CC6C5B92-CE3D-4B9A-A376-43AE01497963}" presName="iconBgRect" presStyleLbl="bgShp" presStyleIdx="3" presStyleCnt="4"/>
      <dgm:spPr/>
    </dgm:pt>
    <dgm:pt modelId="{39CD8C11-7F2F-413E-8784-DF00317ADDB6}" type="pres">
      <dgm:prSet presAssocID="{CC6C5B92-CE3D-4B9A-A376-43AE01497963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4D3662B1-278A-4ACB-985D-D3D2E78A9974}" type="pres">
      <dgm:prSet presAssocID="{CC6C5B92-CE3D-4B9A-A376-43AE01497963}" presName="spaceRect" presStyleCnt="0"/>
      <dgm:spPr/>
    </dgm:pt>
    <dgm:pt modelId="{1BB851B5-2412-49B8-B250-B6808D8CB7CF}" type="pres">
      <dgm:prSet presAssocID="{CC6C5B92-CE3D-4B9A-A376-43AE01497963}" presName="textRect" presStyleLbl="revTx" presStyleIdx="3" presStyleCnt="4" custScaleX="115825" custLinFactNeighborX="5881" custLinFactNeighborY="-1733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B3A1E8-6C1A-4EE8-853D-BCC0577D6A18}" type="presOf" srcId="{9B7DDB5E-7F5F-4F96-BBD5-6E697AB36C72}" destId="{2B26BA0A-A93E-4B90-AB65-3C11484B3EF8}" srcOrd="0" destOrd="0" presId="urn:microsoft.com/office/officeart/2018/2/layout/IconCircleList"/>
    <dgm:cxn modelId="{D3E5E803-1421-4915-A79E-33E8C65BCFBE}" type="presOf" srcId="{CC6C5B92-CE3D-4B9A-A376-43AE01497963}" destId="{1BB851B5-2412-49B8-B250-B6808D8CB7CF}" srcOrd="0" destOrd="0" presId="urn:microsoft.com/office/officeart/2018/2/layout/IconCircleList"/>
    <dgm:cxn modelId="{C89600F1-6FF5-4480-906A-9FF821403C28}" srcId="{B22C000B-5853-4016-B3AB-24F3C3C31A2C}" destId="{9B7DDB5E-7F5F-4F96-BBD5-6E697AB36C72}" srcOrd="1" destOrd="0" parTransId="{2FD5F351-BABE-46EA-9339-26C0C772F16B}" sibTransId="{C7FD0D53-71C2-4C3B-ABC3-962A1A578847}"/>
    <dgm:cxn modelId="{33C0F99C-8C0F-4AFC-96C8-28B8E5386343}" srcId="{B22C000B-5853-4016-B3AB-24F3C3C31A2C}" destId="{853B86FA-1AD0-45AE-9642-849FA19D2D97}" srcOrd="0" destOrd="0" parTransId="{3739D18B-101E-45CC-BAF8-FC5F428A029F}" sibTransId="{2A618414-3AAB-4DBF-913D-574A0F0A03BC}"/>
    <dgm:cxn modelId="{169B6930-96AC-4B25-808C-C2327CF6AD89}" type="presOf" srcId="{2A618414-3AAB-4DBF-913D-574A0F0A03BC}" destId="{DEEDEC0B-9C43-4D8B-96F5-53A48E7C2710}" srcOrd="0" destOrd="0" presId="urn:microsoft.com/office/officeart/2018/2/layout/IconCircleList"/>
    <dgm:cxn modelId="{D5D47E3B-CB40-4CED-B444-F81C8F8099C6}" type="presOf" srcId="{853B86FA-1AD0-45AE-9642-849FA19D2D97}" destId="{3F97E6EC-2BA8-443D-8096-A55A69418CE7}" srcOrd="0" destOrd="0" presId="urn:microsoft.com/office/officeart/2018/2/layout/IconCircleList"/>
    <dgm:cxn modelId="{850B0CAD-6E74-4444-AB99-4957FB941813}" type="presOf" srcId="{55892ED5-8049-4249-AE39-AF49974BE3D4}" destId="{68CB8F3E-CAB0-4F50-AB0B-BDC3E70980D4}" srcOrd="0" destOrd="0" presId="urn:microsoft.com/office/officeart/2018/2/layout/IconCircleList"/>
    <dgm:cxn modelId="{2C85C952-3A63-4034-8D91-E4BD2972B56A}" type="presOf" srcId="{C7FD0D53-71C2-4C3B-ABC3-962A1A578847}" destId="{7AF0CC93-7DA3-41DD-8378-35BD25B7FBB0}" srcOrd="0" destOrd="0" presId="urn:microsoft.com/office/officeart/2018/2/layout/IconCircleList"/>
    <dgm:cxn modelId="{463F8359-7555-4203-B11E-651144276E88}" srcId="{B22C000B-5853-4016-B3AB-24F3C3C31A2C}" destId="{23B2D25B-C0F0-405F-9F1D-90C8D44E43C6}" srcOrd="2" destOrd="0" parTransId="{755C47BB-EA02-4DCF-85BB-F58F692DDB27}" sibTransId="{55892ED5-8049-4249-AE39-AF49974BE3D4}"/>
    <dgm:cxn modelId="{8BE965A3-D0A4-4A3C-93FE-7B8F2EC1BE52}" type="presOf" srcId="{23B2D25B-C0F0-405F-9F1D-90C8D44E43C6}" destId="{E389809F-33A1-4AB4-B3D0-2F1CBC269162}" srcOrd="0" destOrd="0" presId="urn:microsoft.com/office/officeart/2018/2/layout/IconCircleList"/>
    <dgm:cxn modelId="{84A897A8-57B8-42F0-84BC-B2B97EE4D1D5}" srcId="{B22C000B-5853-4016-B3AB-24F3C3C31A2C}" destId="{CC6C5B92-CE3D-4B9A-A376-43AE01497963}" srcOrd="3" destOrd="0" parTransId="{05579A1A-9485-420A-B5D4-CDAB865DA4A2}" sibTransId="{66CF240B-DE9E-47F4-948A-356DB2737A4F}"/>
    <dgm:cxn modelId="{8C640E3B-AF0A-412D-BCD2-6F57E7DD312C}" type="presOf" srcId="{B22C000B-5853-4016-B3AB-24F3C3C31A2C}" destId="{EFA99CAA-779F-4D7A-9A06-826C7F80CC75}" srcOrd="0" destOrd="0" presId="urn:microsoft.com/office/officeart/2018/2/layout/IconCircleList"/>
    <dgm:cxn modelId="{E36D81C6-6FF2-4C69-82F4-EBD77126217D}" type="presParOf" srcId="{EFA99CAA-779F-4D7A-9A06-826C7F80CC75}" destId="{3F5E64CB-6825-4C33-A73D-52E02786A16A}" srcOrd="0" destOrd="0" presId="urn:microsoft.com/office/officeart/2018/2/layout/IconCircleList"/>
    <dgm:cxn modelId="{5578B4C1-9A82-45BC-AB4E-B5619B3F87DB}" type="presParOf" srcId="{3F5E64CB-6825-4C33-A73D-52E02786A16A}" destId="{ACA25C2C-A262-48FD-97BC-B31465A8C29C}" srcOrd="0" destOrd="0" presId="urn:microsoft.com/office/officeart/2018/2/layout/IconCircleList"/>
    <dgm:cxn modelId="{9AF3AEC3-6302-4744-91DB-CCF23A353B53}" type="presParOf" srcId="{ACA25C2C-A262-48FD-97BC-B31465A8C29C}" destId="{1DCC2081-97AE-4D0B-BBBD-887BF91E5D04}" srcOrd="0" destOrd="0" presId="urn:microsoft.com/office/officeart/2018/2/layout/IconCircleList"/>
    <dgm:cxn modelId="{50112839-390D-4FE8-A8B8-0AECB53BDC16}" type="presParOf" srcId="{ACA25C2C-A262-48FD-97BC-B31465A8C29C}" destId="{E893370D-3185-4C35-9C35-5227A48E8F23}" srcOrd="1" destOrd="0" presId="urn:microsoft.com/office/officeart/2018/2/layout/IconCircleList"/>
    <dgm:cxn modelId="{41B33331-52CE-489A-92BF-A7A6A32F0A96}" type="presParOf" srcId="{ACA25C2C-A262-48FD-97BC-B31465A8C29C}" destId="{1D08DE7E-E05E-465E-9CBA-932F899381CF}" srcOrd="2" destOrd="0" presId="urn:microsoft.com/office/officeart/2018/2/layout/IconCircleList"/>
    <dgm:cxn modelId="{D8236516-2A30-472F-835F-FC977DB79443}" type="presParOf" srcId="{ACA25C2C-A262-48FD-97BC-B31465A8C29C}" destId="{3F97E6EC-2BA8-443D-8096-A55A69418CE7}" srcOrd="3" destOrd="0" presId="urn:microsoft.com/office/officeart/2018/2/layout/IconCircleList"/>
    <dgm:cxn modelId="{576B6476-C5CA-4A06-A1BF-73FDF8C07D3D}" type="presParOf" srcId="{3F5E64CB-6825-4C33-A73D-52E02786A16A}" destId="{DEEDEC0B-9C43-4D8B-96F5-53A48E7C2710}" srcOrd="1" destOrd="0" presId="urn:microsoft.com/office/officeart/2018/2/layout/IconCircleList"/>
    <dgm:cxn modelId="{5215BE2E-49AD-4F5B-B88F-4D87965077C7}" type="presParOf" srcId="{3F5E64CB-6825-4C33-A73D-52E02786A16A}" destId="{9BDC2119-E114-43EB-8276-09548242D04E}" srcOrd="2" destOrd="0" presId="urn:microsoft.com/office/officeart/2018/2/layout/IconCircleList"/>
    <dgm:cxn modelId="{C3436691-8FC9-48EF-A4CD-AD5DEB0E2D2F}" type="presParOf" srcId="{9BDC2119-E114-43EB-8276-09548242D04E}" destId="{BB5156F9-AA4C-4365-8B19-F4F0BED2030F}" srcOrd="0" destOrd="0" presId="urn:microsoft.com/office/officeart/2018/2/layout/IconCircleList"/>
    <dgm:cxn modelId="{38979F08-492B-4DC7-AB51-68E0626C4596}" type="presParOf" srcId="{9BDC2119-E114-43EB-8276-09548242D04E}" destId="{0670A783-9A27-4879-8A13-9AE06F74A472}" srcOrd="1" destOrd="0" presId="urn:microsoft.com/office/officeart/2018/2/layout/IconCircleList"/>
    <dgm:cxn modelId="{900EAD85-D1BF-4EAD-B41B-1F4060E835F8}" type="presParOf" srcId="{9BDC2119-E114-43EB-8276-09548242D04E}" destId="{FB7E9919-768A-44BC-BF47-C54CDFEA2EFA}" srcOrd="2" destOrd="0" presId="urn:microsoft.com/office/officeart/2018/2/layout/IconCircleList"/>
    <dgm:cxn modelId="{46D32D4E-6E35-44AB-B0C8-FF8C8C7729EF}" type="presParOf" srcId="{9BDC2119-E114-43EB-8276-09548242D04E}" destId="{2B26BA0A-A93E-4B90-AB65-3C11484B3EF8}" srcOrd="3" destOrd="0" presId="urn:microsoft.com/office/officeart/2018/2/layout/IconCircleList"/>
    <dgm:cxn modelId="{432812BE-2E87-449F-B454-BA8326266100}" type="presParOf" srcId="{3F5E64CB-6825-4C33-A73D-52E02786A16A}" destId="{7AF0CC93-7DA3-41DD-8378-35BD25B7FBB0}" srcOrd="3" destOrd="0" presId="urn:microsoft.com/office/officeart/2018/2/layout/IconCircleList"/>
    <dgm:cxn modelId="{1968EAD5-1B45-464C-AB99-D8C512CBF886}" type="presParOf" srcId="{3F5E64CB-6825-4C33-A73D-52E02786A16A}" destId="{31348C09-A15C-4F36-9EF6-58715040F122}" srcOrd="4" destOrd="0" presId="urn:microsoft.com/office/officeart/2018/2/layout/IconCircleList"/>
    <dgm:cxn modelId="{1BB15A16-246B-46FB-8661-A8E522CADFCD}" type="presParOf" srcId="{31348C09-A15C-4F36-9EF6-58715040F122}" destId="{D5E580BA-64C7-49C1-A7A6-2BDC88455FAA}" srcOrd="0" destOrd="0" presId="urn:microsoft.com/office/officeart/2018/2/layout/IconCircleList"/>
    <dgm:cxn modelId="{F8F45AB7-49FD-45A4-B81A-E8EA84B4D8F6}" type="presParOf" srcId="{31348C09-A15C-4F36-9EF6-58715040F122}" destId="{A4CA572A-B221-4BB9-B85E-9669CEDC22E8}" srcOrd="1" destOrd="0" presId="urn:microsoft.com/office/officeart/2018/2/layout/IconCircleList"/>
    <dgm:cxn modelId="{16942B50-A62A-4898-B42A-AB6395C9C1EB}" type="presParOf" srcId="{31348C09-A15C-4F36-9EF6-58715040F122}" destId="{089A82C6-B8B1-4066-8EE2-4AC305095E93}" srcOrd="2" destOrd="0" presId="urn:microsoft.com/office/officeart/2018/2/layout/IconCircleList"/>
    <dgm:cxn modelId="{B16DE025-6AC5-4866-882A-5E8E8AE829FA}" type="presParOf" srcId="{31348C09-A15C-4F36-9EF6-58715040F122}" destId="{E389809F-33A1-4AB4-B3D0-2F1CBC269162}" srcOrd="3" destOrd="0" presId="urn:microsoft.com/office/officeart/2018/2/layout/IconCircleList"/>
    <dgm:cxn modelId="{F5664E80-7606-4557-A1CD-665E69BBAD0E}" type="presParOf" srcId="{3F5E64CB-6825-4C33-A73D-52E02786A16A}" destId="{68CB8F3E-CAB0-4F50-AB0B-BDC3E70980D4}" srcOrd="5" destOrd="0" presId="urn:microsoft.com/office/officeart/2018/2/layout/IconCircleList"/>
    <dgm:cxn modelId="{648AE764-F9E9-4255-9336-70000A1E36C6}" type="presParOf" srcId="{3F5E64CB-6825-4C33-A73D-52E02786A16A}" destId="{D283EA8D-7DF1-45FD-9FE8-E354833DCD1A}" srcOrd="6" destOrd="0" presId="urn:microsoft.com/office/officeart/2018/2/layout/IconCircleList"/>
    <dgm:cxn modelId="{1C80ECFB-8264-4A65-8B6C-EF52F9C087FA}" type="presParOf" srcId="{D283EA8D-7DF1-45FD-9FE8-E354833DCD1A}" destId="{D0F620EF-140D-49CD-8E6C-23570D9E0F82}" srcOrd="0" destOrd="0" presId="urn:microsoft.com/office/officeart/2018/2/layout/IconCircleList"/>
    <dgm:cxn modelId="{F832C807-5F9A-4365-AF12-FB39379C615A}" type="presParOf" srcId="{D283EA8D-7DF1-45FD-9FE8-E354833DCD1A}" destId="{39CD8C11-7F2F-413E-8784-DF00317ADDB6}" srcOrd="1" destOrd="0" presId="urn:microsoft.com/office/officeart/2018/2/layout/IconCircleList"/>
    <dgm:cxn modelId="{1F14D1A0-39AD-4B46-873E-CE2DA3B2D6F0}" type="presParOf" srcId="{D283EA8D-7DF1-45FD-9FE8-E354833DCD1A}" destId="{4D3662B1-278A-4ACB-985D-D3D2E78A9974}" srcOrd="2" destOrd="0" presId="urn:microsoft.com/office/officeart/2018/2/layout/IconCircleList"/>
    <dgm:cxn modelId="{F02B4C28-93BE-4665-96E6-1A8F1B84F4E4}" type="presParOf" srcId="{D283EA8D-7DF1-45FD-9FE8-E354833DCD1A}" destId="{1BB851B5-2412-49B8-B250-B6808D8CB7C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EBAD46-8B8F-481D-8C4B-48CC289BDB2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675383-12A8-435A-9952-CA21C26E54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400" dirty="0"/>
            <a:t>Coordinar las empresas del dpto. en las diferentes etapas GB-GM-GS.</a:t>
          </a:r>
          <a:endParaRPr lang="en-US" sz="2400" dirty="0"/>
        </a:p>
      </dgm:t>
    </dgm:pt>
    <dgm:pt modelId="{B118117C-6472-4AF3-9F0F-9532C80F2F2C}" type="parTrans" cxnId="{483AF916-A16E-497D-9439-CB8F234F4029}">
      <dgm:prSet/>
      <dgm:spPr/>
      <dgm:t>
        <a:bodyPr/>
        <a:lstStyle/>
        <a:p>
          <a:endParaRPr lang="en-US"/>
        </a:p>
      </dgm:t>
    </dgm:pt>
    <dgm:pt modelId="{93A541D1-DA67-4776-A4D9-7C9302D84E7A}" type="sibTrans" cxnId="{483AF916-A16E-497D-9439-CB8F234F4029}">
      <dgm:prSet/>
      <dgm:spPr/>
      <dgm:t>
        <a:bodyPr/>
        <a:lstStyle/>
        <a:p>
          <a:endParaRPr lang="en-US"/>
        </a:p>
      </dgm:t>
    </dgm:pt>
    <dgm:pt modelId="{78F887CE-472F-441E-886F-64C342E1BC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400" dirty="0"/>
            <a:t>Coordinar empresas compartidas entre diferentes departamentos.</a:t>
          </a:r>
          <a:endParaRPr lang="en-US" sz="2400" dirty="0"/>
        </a:p>
      </dgm:t>
    </dgm:pt>
    <dgm:pt modelId="{92082CCB-6A34-4CD0-BB30-D410B0DE772D}" type="parTrans" cxnId="{9332AF99-E6A9-4D49-84E8-8C82157062BD}">
      <dgm:prSet/>
      <dgm:spPr/>
      <dgm:t>
        <a:bodyPr/>
        <a:lstStyle/>
        <a:p>
          <a:endParaRPr lang="en-US"/>
        </a:p>
      </dgm:t>
    </dgm:pt>
    <dgm:pt modelId="{3A6B5DA6-3317-458F-B4BC-19346C7B958B}" type="sibTrans" cxnId="{9332AF99-E6A9-4D49-84E8-8C82157062BD}">
      <dgm:prSet/>
      <dgm:spPr/>
      <dgm:t>
        <a:bodyPr/>
        <a:lstStyle/>
        <a:p>
          <a:endParaRPr lang="en-US"/>
        </a:p>
      </dgm:t>
    </dgm:pt>
    <dgm:pt modelId="{068B2EBC-68C3-460F-8ADD-6DD8C17D4C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400" dirty="0"/>
            <a:t>Orientar a las nuevas empresas según sus necesidades y/o oportunidades que ofrezcan.</a:t>
          </a:r>
          <a:endParaRPr lang="en-US" sz="2400" dirty="0"/>
        </a:p>
      </dgm:t>
    </dgm:pt>
    <dgm:pt modelId="{6798FFA2-C87E-4D2D-A11B-FA21696A7725}" type="parTrans" cxnId="{767880F7-8E23-49FF-BD09-0A6C6C78414E}">
      <dgm:prSet/>
      <dgm:spPr/>
      <dgm:t>
        <a:bodyPr/>
        <a:lstStyle/>
        <a:p>
          <a:endParaRPr lang="en-US"/>
        </a:p>
      </dgm:t>
    </dgm:pt>
    <dgm:pt modelId="{4C021DCB-A52D-4ACC-8610-894FF3F2B649}" type="sibTrans" cxnId="{767880F7-8E23-49FF-BD09-0A6C6C78414E}">
      <dgm:prSet/>
      <dgm:spPr/>
      <dgm:t>
        <a:bodyPr/>
        <a:lstStyle/>
        <a:p>
          <a:endParaRPr lang="en-US"/>
        </a:p>
      </dgm:t>
    </dgm:pt>
    <dgm:pt modelId="{E2EA044C-0270-46ED-AD0E-2A8EDF3BE7DF}" type="pres">
      <dgm:prSet presAssocID="{E7EBAD46-8B8F-481D-8C4B-48CC289BDB2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43ACF1-6592-43C8-B379-DC0A6078FCCF}" type="pres">
      <dgm:prSet presAssocID="{CD675383-12A8-435A-9952-CA21C26E544D}" presName="compNode" presStyleCnt="0"/>
      <dgm:spPr/>
    </dgm:pt>
    <dgm:pt modelId="{806617F7-F663-4ED8-B286-F33A2E5F1632}" type="pres">
      <dgm:prSet presAssocID="{CD675383-12A8-435A-9952-CA21C26E544D}" presName="iconRect" presStyleLbl="node1" presStyleIdx="0" presStyleCnt="3" custScaleX="136547" custScaleY="146426" custLinFactNeighborX="-972" custLinFactNeighborY="155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unión"/>
        </a:ext>
      </dgm:extLst>
    </dgm:pt>
    <dgm:pt modelId="{7A7FAA1D-1C2C-4FB8-8011-AD2FDEC5DF82}" type="pres">
      <dgm:prSet presAssocID="{CD675383-12A8-435A-9952-CA21C26E544D}" presName="spaceRect" presStyleCnt="0"/>
      <dgm:spPr/>
    </dgm:pt>
    <dgm:pt modelId="{AC667468-DDA0-46BE-9643-EA8F35E3A99A}" type="pres">
      <dgm:prSet presAssocID="{CD675383-12A8-435A-9952-CA21C26E544D}" presName="textRect" presStyleLbl="revTx" presStyleIdx="0" presStyleCnt="3" custScaleX="114669" custScaleY="122052" custLinFactNeighborX="4636" custLinFactNeighborY="62212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77F077E8-3789-474A-B732-F68BBA919362}" type="pres">
      <dgm:prSet presAssocID="{93A541D1-DA67-4776-A4D9-7C9302D84E7A}" presName="sibTrans" presStyleCnt="0"/>
      <dgm:spPr/>
    </dgm:pt>
    <dgm:pt modelId="{73073757-04FB-433A-97E6-6169D113551E}" type="pres">
      <dgm:prSet presAssocID="{78F887CE-472F-441E-886F-64C342E1BC31}" presName="compNode" presStyleCnt="0"/>
      <dgm:spPr/>
    </dgm:pt>
    <dgm:pt modelId="{05F91EF9-FD12-4FD1-8587-0E50367EDD9C}" type="pres">
      <dgm:prSet presAssocID="{78F887CE-472F-441E-886F-64C342E1BC31}" presName="iconRect" presStyleLbl="node1" presStyleIdx="1" presStyleCnt="3" custScaleX="145508" custScaleY="126699" custLinFactNeighborX="-19442" custLinFactNeighborY="-4277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rarquía"/>
        </a:ext>
      </dgm:extLst>
    </dgm:pt>
    <dgm:pt modelId="{2DEDA5F2-7F0C-4074-AE02-3B4078D55276}" type="pres">
      <dgm:prSet presAssocID="{78F887CE-472F-441E-886F-64C342E1BC31}" presName="spaceRect" presStyleCnt="0"/>
      <dgm:spPr/>
    </dgm:pt>
    <dgm:pt modelId="{7E6CC359-D49B-4C0D-8343-9AE640123B5F}" type="pres">
      <dgm:prSet presAssocID="{78F887CE-472F-441E-886F-64C342E1BC31}" presName="textRect" presStyleLbl="revTx" presStyleIdx="1" presStyleCnt="3" custScaleX="105118" custScaleY="114247" custLinFactNeighborX="-3700" custLinFactNeighborY="-3100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4699103F-DE2B-4DAE-A5BA-4CE304992349}" type="pres">
      <dgm:prSet presAssocID="{3A6B5DA6-3317-458F-B4BC-19346C7B958B}" presName="sibTrans" presStyleCnt="0"/>
      <dgm:spPr/>
    </dgm:pt>
    <dgm:pt modelId="{C64AAD33-F544-47D4-87C7-59FEC2C03B7E}" type="pres">
      <dgm:prSet presAssocID="{068B2EBC-68C3-460F-8ADD-6DD8C17D4C2B}" presName="compNode" presStyleCnt="0"/>
      <dgm:spPr/>
    </dgm:pt>
    <dgm:pt modelId="{1FF2F803-B1BC-4419-8471-4B7FBB74A447}" type="pres">
      <dgm:prSet presAssocID="{068B2EBC-68C3-460F-8ADD-6DD8C17D4C2B}" presName="iconRect" presStyleLbl="node1" presStyleIdx="2" presStyleCnt="3" custScaleX="146573" custScaleY="128054" custLinFactNeighborX="-9894" custLinFactNeighborY="-619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iosco"/>
        </a:ext>
      </dgm:extLst>
    </dgm:pt>
    <dgm:pt modelId="{5DBBB311-7D65-49A6-9910-35D686B402FD}" type="pres">
      <dgm:prSet presAssocID="{068B2EBC-68C3-460F-8ADD-6DD8C17D4C2B}" presName="spaceRect" presStyleCnt="0"/>
      <dgm:spPr/>
    </dgm:pt>
    <dgm:pt modelId="{AD89229A-7625-45A2-B4A9-D8C63F56DD45}" type="pres">
      <dgm:prSet presAssocID="{068B2EBC-68C3-460F-8ADD-6DD8C17D4C2B}" presName="textRect" presStyleLbl="revTx" presStyleIdx="2" presStyleCnt="3" custScaleX="107269" custScaleY="151848" custLinFactNeighborX="-1415" custLinFactNeighborY="-35697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6E42DE-29A9-4F78-8F5A-1AC56370C86C}" type="presOf" srcId="{CD675383-12A8-435A-9952-CA21C26E544D}" destId="{AC667468-DDA0-46BE-9643-EA8F35E3A99A}" srcOrd="0" destOrd="0" presId="urn:microsoft.com/office/officeart/2018/2/layout/IconLabelList"/>
    <dgm:cxn modelId="{0CB438C1-5AA6-4184-AB46-51221962C188}" type="presOf" srcId="{78F887CE-472F-441E-886F-64C342E1BC31}" destId="{7E6CC359-D49B-4C0D-8343-9AE640123B5F}" srcOrd="0" destOrd="0" presId="urn:microsoft.com/office/officeart/2018/2/layout/IconLabelList"/>
    <dgm:cxn modelId="{767880F7-8E23-49FF-BD09-0A6C6C78414E}" srcId="{E7EBAD46-8B8F-481D-8C4B-48CC289BDB2E}" destId="{068B2EBC-68C3-460F-8ADD-6DD8C17D4C2B}" srcOrd="2" destOrd="0" parTransId="{6798FFA2-C87E-4D2D-A11B-FA21696A7725}" sibTransId="{4C021DCB-A52D-4ACC-8610-894FF3F2B649}"/>
    <dgm:cxn modelId="{383A9F33-5FD0-41AC-A3B7-1210DDB6AAA6}" type="presOf" srcId="{068B2EBC-68C3-460F-8ADD-6DD8C17D4C2B}" destId="{AD89229A-7625-45A2-B4A9-D8C63F56DD45}" srcOrd="0" destOrd="0" presId="urn:microsoft.com/office/officeart/2018/2/layout/IconLabelList"/>
    <dgm:cxn modelId="{483AF916-A16E-497D-9439-CB8F234F4029}" srcId="{E7EBAD46-8B8F-481D-8C4B-48CC289BDB2E}" destId="{CD675383-12A8-435A-9952-CA21C26E544D}" srcOrd="0" destOrd="0" parTransId="{B118117C-6472-4AF3-9F0F-9532C80F2F2C}" sibTransId="{93A541D1-DA67-4776-A4D9-7C9302D84E7A}"/>
    <dgm:cxn modelId="{9332AF99-E6A9-4D49-84E8-8C82157062BD}" srcId="{E7EBAD46-8B8F-481D-8C4B-48CC289BDB2E}" destId="{78F887CE-472F-441E-886F-64C342E1BC31}" srcOrd="1" destOrd="0" parTransId="{92082CCB-6A34-4CD0-BB30-D410B0DE772D}" sibTransId="{3A6B5DA6-3317-458F-B4BC-19346C7B958B}"/>
    <dgm:cxn modelId="{0AB06FE2-324B-41C9-A530-5651039046D6}" type="presOf" srcId="{E7EBAD46-8B8F-481D-8C4B-48CC289BDB2E}" destId="{E2EA044C-0270-46ED-AD0E-2A8EDF3BE7DF}" srcOrd="0" destOrd="0" presId="urn:microsoft.com/office/officeart/2018/2/layout/IconLabelList"/>
    <dgm:cxn modelId="{FFDD14F5-D3B1-49CD-82A8-041CD9E94CB8}" type="presParOf" srcId="{E2EA044C-0270-46ED-AD0E-2A8EDF3BE7DF}" destId="{4443ACF1-6592-43C8-B379-DC0A6078FCCF}" srcOrd="0" destOrd="0" presId="urn:microsoft.com/office/officeart/2018/2/layout/IconLabelList"/>
    <dgm:cxn modelId="{447D329C-3279-4D85-8CD3-013B2DDEF503}" type="presParOf" srcId="{4443ACF1-6592-43C8-B379-DC0A6078FCCF}" destId="{806617F7-F663-4ED8-B286-F33A2E5F1632}" srcOrd="0" destOrd="0" presId="urn:microsoft.com/office/officeart/2018/2/layout/IconLabelList"/>
    <dgm:cxn modelId="{86E98D29-3D84-4E0E-8F00-9BF8D35E22D6}" type="presParOf" srcId="{4443ACF1-6592-43C8-B379-DC0A6078FCCF}" destId="{7A7FAA1D-1C2C-4FB8-8011-AD2FDEC5DF82}" srcOrd="1" destOrd="0" presId="urn:microsoft.com/office/officeart/2018/2/layout/IconLabelList"/>
    <dgm:cxn modelId="{48354C5C-60FA-4971-821F-765164F70926}" type="presParOf" srcId="{4443ACF1-6592-43C8-B379-DC0A6078FCCF}" destId="{AC667468-DDA0-46BE-9643-EA8F35E3A99A}" srcOrd="2" destOrd="0" presId="urn:microsoft.com/office/officeart/2018/2/layout/IconLabelList"/>
    <dgm:cxn modelId="{B89CE723-831E-4A11-B335-F475CACF3D7B}" type="presParOf" srcId="{E2EA044C-0270-46ED-AD0E-2A8EDF3BE7DF}" destId="{77F077E8-3789-474A-B732-F68BBA919362}" srcOrd="1" destOrd="0" presId="urn:microsoft.com/office/officeart/2018/2/layout/IconLabelList"/>
    <dgm:cxn modelId="{260B8067-E73A-435A-A7EC-243EE3984A14}" type="presParOf" srcId="{E2EA044C-0270-46ED-AD0E-2A8EDF3BE7DF}" destId="{73073757-04FB-433A-97E6-6169D113551E}" srcOrd="2" destOrd="0" presId="urn:microsoft.com/office/officeart/2018/2/layout/IconLabelList"/>
    <dgm:cxn modelId="{30DF130E-81FA-487C-8583-3052DE6FD0C0}" type="presParOf" srcId="{73073757-04FB-433A-97E6-6169D113551E}" destId="{05F91EF9-FD12-4FD1-8587-0E50367EDD9C}" srcOrd="0" destOrd="0" presId="urn:microsoft.com/office/officeart/2018/2/layout/IconLabelList"/>
    <dgm:cxn modelId="{A093B291-3F37-429F-8FC3-A067CE6360C6}" type="presParOf" srcId="{73073757-04FB-433A-97E6-6169D113551E}" destId="{2DEDA5F2-7F0C-4074-AE02-3B4078D55276}" srcOrd="1" destOrd="0" presId="urn:microsoft.com/office/officeart/2018/2/layout/IconLabelList"/>
    <dgm:cxn modelId="{2B0D623C-877E-4B03-8808-30295B462663}" type="presParOf" srcId="{73073757-04FB-433A-97E6-6169D113551E}" destId="{7E6CC359-D49B-4C0D-8343-9AE640123B5F}" srcOrd="2" destOrd="0" presId="urn:microsoft.com/office/officeart/2018/2/layout/IconLabelList"/>
    <dgm:cxn modelId="{2D288049-EBD0-4B1B-B98D-6CD0026244CD}" type="presParOf" srcId="{E2EA044C-0270-46ED-AD0E-2A8EDF3BE7DF}" destId="{4699103F-DE2B-4DAE-A5BA-4CE304992349}" srcOrd="3" destOrd="0" presId="urn:microsoft.com/office/officeart/2018/2/layout/IconLabelList"/>
    <dgm:cxn modelId="{4C631E4E-6AE0-40C6-8D76-0ACF573D9DD3}" type="presParOf" srcId="{E2EA044C-0270-46ED-AD0E-2A8EDF3BE7DF}" destId="{C64AAD33-F544-47D4-87C7-59FEC2C03B7E}" srcOrd="4" destOrd="0" presId="urn:microsoft.com/office/officeart/2018/2/layout/IconLabelList"/>
    <dgm:cxn modelId="{4CE2E7F1-0AD0-48EA-8973-369069E89C65}" type="presParOf" srcId="{C64AAD33-F544-47D4-87C7-59FEC2C03B7E}" destId="{1FF2F803-B1BC-4419-8471-4B7FBB74A447}" srcOrd="0" destOrd="0" presId="urn:microsoft.com/office/officeart/2018/2/layout/IconLabelList"/>
    <dgm:cxn modelId="{74CAD765-CAA4-41E2-9324-4CF146296950}" type="presParOf" srcId="{C64AAD33-F544-47D4-87C7-59FEC2C03B7E}" destId="{5DBBB311-7D65-49A6-9910-35D686B402FD}" srcOrd="1" destOrd="0" presId="urn:microsoft.com/office/officeart/2018/2/layout/IconLabelList"/>
    <dgm:cxn modelId="{36E1A759-A3C6-4081-B043-8D1FAD375569}" type="presParOf" srcId="{C64AAD33-F544-47D4-87C7-59FEC2C03B7E}" destId="{AD89229A-7625-45A2-B4A9-D8C63F56DD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713A5C-1126-44A3-B4D9-535003544A3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2165A-B1E7-46FC-9CCD-FB72D4A4E1B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Asignar los alumnos a las empresas.</a:t>
          </a:r>
          <a:endParaRPr lang="en-US"/>
        </a:p>
      </dgm:t>
    </dgm:pt>
    <dgm:pt modelId="{44990EEF-7E34-4024-9177-50BFE7481160}" type="parTrans" cxnId="{B5EEF695-19EF-4C8A-BC65-42A667EC71CB}">
      <dgm:prSet/>
      <dgm:spPr/>
      <dgm:t>
        <a:bodyPr/>
        <a:lstStyle/>
        <a:p>
          <a:endParaRPr lang="en-US"/>
        </a:p>
      </dgm:t>
    </dgm:pt>
    <dgm:pt modelId="{8EFA5DAB-B1E1-41EB-97BC-72B49EA3494E}" type="sibTrans" cxnId="{B5EEF695-19EF-4C8A-BC65-42A667EC71CB}">
      <dgm:prSet/>
      <dgm:spPr/>
      <dgm:t>
        <a:bodyPr/>
        <a:lstStyle/>
        <a:p>
          <a:endParaRPr lang="en-US"/>
        </a:p>
      </dgm:t>
    </dgm:pt>
    <dgm:pt modelId="{E43783F8-1C16-44AC-978C-F7C326BA064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Genera el programa formativo de cada empresa (anexo 3).</a:t>
          </a:r>
          <a:endParaRPr lang="en-US" dirty="0"/>
        </a:p>
      </dgm:t>
    </dgm:pt>
    <dgm:pt modelId="{EF397947-C093-48B9-9D5B-F17C1BE5CAE2}" type="parTrans" cxnId="{2DBD47D7-E515-44FB-B8B0-6057CCA7A7E9}">
      <dgm:prSet/>
      <dgm:spPr/>
      <dgm:t>
        <a:bodyPr/>
        <a:lstStyle/>
        <a:p>
          <a:endParaRPr lang="en-US"/>
        </a:p>
      </dgm:t>
    </dgm:pt>
    <dgm:pt modelId="{A45166A7-6C53-49B3-8309-7D235FF69063}" type="sibTrans" cxnId="{2DBD47D7-E515-44FB-B8B0-6057CCA7A7E9}">
      <dgm:prSet/>
      <dgm:spPr/>
      <dgm:t>
        <a:bodyPr/>
        <a:lstStyle/>
        <a:p>
          <a:endParaRPr lang="en-US"/>
        </a:p>
      </dgm:t>
    </dgm:pt>
    <dgm:pt modelId="{5A2E121B-BEBE-4892-86AB-308C8F67CD96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Seguimiento alumnos en empresa. (visitas, correos, llamadas).</a:t>
          </a:r>
          <a:endParaRPr lang="en-US" dirty="0"/>
        </a:p>
      </dgm:t>
    </dgm:pt>
    <dgm:pt modelId="{8FAEE3BA-6D09-4F64-9B35-DC094181C3D8}" type="parTrans" cxnId="{C61DC58B-6FAF-4720-B56A-D375F72E3B72}">
      <dgm:prSet/>
      <dgm:spPr/>
      <dgm:t>
        <a:bodyPr/>
        <a:lstStyle/>
        <a:p>
          <a:endParaRPr lang="en-US"/>
        </a:p>
      </dgm:t>
    </dgm:pt>
    <dgm:pt modelId="{E493B73C-90D7-4BA0-A811-24CBF41E4EDA}" type="sibTrans" cxnId="{C61DC58B-6FAF-4720-B56A-D375F72E3B72}">
      <dgm:prSet/>
      <dgm:spPr/>
      <dgm:t>
        <a:bodyPr/>
        <a:lstStyle/>
        <a:p>
          <a:endParaRPr lang="en-US"/>
        </a:p>
      </dgm:t>
    </dgm:pt>
    <dgm:pt modelId="{F35CCAD6-B45C-4305-8D76-81BEAADE6B6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Seguimiento de ausencias mediante Excel y justificantes oficiales.</a:t>
          </a:r>
          <a:endParaRPr lang="en-US"/>
        </a:p>
      </dgm:t>
    </dgm:pt>
    <dgm:pt modelId="{54A9BC98-F2E7-4910-8FF1-D02DE62E676B}" type="parTrans" cxnId="{7F83AD76-676D-427C-9AA3-C5323573209D}">
      <dgm:prSet/>
      <dgm:spPr/>
      <dgm:t>
        <a:bodyPr/>
        <a:lstStyle/>
        <a:p>
          <a:endParaRPr lang="en-US"/>
        </a:p>
      </dgm:t>
    </dgm:pt>
    <dgm:pt modelId="{F698172C-3A06-4810-B0E2-7B4BB0381693}" type="sibTrans" cxnId="{7F83AD76-676D-427C-9AA3-C5323573209D}">
      <dgm:prSet/>
      <dgm:spPr/>
      <dgm:t>
        <a:bodyPr/>
        <a:lstStyle/>
        <a:p>
          <a:endParaRPr lang="en-US"/>
        </a:p>
      </dgm:t>
    </dgm:pt>
    <dgm:pt modelId="{2445B78C-C50A-430D-AFA0-3A8F3CBA9CC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Tutoría de alumnos en el colegio. (anexo 7).</a:t>
          </a:r>
          <a:endParaRPr lang="en-US" dirty="0"/>
        </a:p>
      </dgm:t>
    </dgm:pt>
    <dgm:pt modelId="{D3C5DDD9-EF54-4DCD-8006-C3C593EB2546}" type="parTrans" cxnId="{20B63183-51C7-4D78-860F-6EFE58F7DEC9}">
      <dgm:prSet/>
      <dgm:spPr/>
      <dgm:t>
        <a:bodyPr/>
        <a:lstStyle/>
        <a:p>
          <a:endParaRPr lang="en-US"/>
        </a:p>
      </dgm:t>
    </dgm:pt>
    <dgm:pt modelId="{5A6C748F-84D2-429A-9AD3-CFB87BB5E07C}" type="sibTrans" cxnId="{20B63183-51C7-4D78-860F-6EFE58F7DEC9}">
      <dgm:prSet/>
      <dgm:spPr/>
      <dgm:t>
        <a:bodyPr/>
        <a:lstStyle/>
        <a:p>
          <a:endParaRPr lang="en-US"/>
        </a:p>
      </dgm:t>
    </dgm:pt>
    <dgm:pt modelId="{90E6E0DB-956C-461C-8EE9-D7F833D08DD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Evaluación final de la estancia. (anexo 8).</a:t>
          </a:r>
          <a:endParaRPr lang="en-US" dirty="0"/>
        </a:p>
      </dgm:t>
    </dgm:pt>
    <dgm:pt modelId="{E1D928BF-0131-478D-BF11-F0D37D27AB22}" type="parTrans" cxnId="{AE5ACF0D-4CDD-42D9-892C-5E92C7350AF2}">
      <dgm:prSet/>
      <dgm:spPr/>
      <dgm:t>
        <a:bodyPr/>
        <a:lstStyle/>
        <a:p>
          <a:endParaRPr lang="en-US"/>
        </a:p>
      </dgm:t>
    </dgm:pt>
    <dgm:pt modelId="{604FE98F-E3C5-4691-AF8A-F0EA6FFC5573}" type="sibTrans" cxnId="{AE5ACF0D-4CDD-42D9-892C-5E92C7350AF2}">
      <dgm:prSet/>
      <dgm:spPr/>
      <dgm:t>
        <a:bodyPr/>
        <a:lstStyle/>
        <a:p>
          <a:endParaRPr lang="en-US"/>
        </a:p>
      </dgm:t>
    </dgm:pt>
    <dgm:pt modelId="{9FC1607B-2587-4166-A74E-B925B57EC936}" type="pres">
      <dgm:prSet presAssocID="{54713A5C-1126-44A3-B4D9-535003544A3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E43662-AA60-4D71-A5BD-7BF7831193E5}" type="pres">
      <dgm:prSet presAssocID="{E322165A-B1E7-46FC-9CCD-FB72D4A4E1BC}" presName="compNode" presStyleCnt="0"/>
      <dgm:spPr/>
    </dgm:pt>
    <dgm:pt modelId="{E38458C0-208D-4612-8369-A2593E62DF6E}" type="pres">
      <dgm:prSet presAssocID="{E322165A-B1E7-46FC-9CCD-FB72D4A4E1BC}" presName="bgRect" presStyleLbl="bgShp" presStyleIdx="0" presStyleCnt="6"/>
      <dgm:spPr/>
    </dgm:pt>
    <dgm:pt modelId="{DF3D839D-297B-4847-AC58-8785EA270789}" type="pres">
      <dgm:prSet presAssocID="{E322165A-B1E7-46FC-9CCD-FB72D4A4E1BC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23A039A4-F246-4BF0-8884-F6E6372B6A45}" type="pres">
      <dgm:prSet presAssocID="{E322165A-B1E7-46FC-9CCD-FB72D4A4E1BC}" presName="spaceRect" presStyleCnt="0"/>
      <dgm:spPr/>
    </dgm:pt>
    <dgm:pt modelId="{4B1852DB-63BD-45A3-962E-ECB816E691E6}" type="pres">
      <dgm:prSet presAssocID="{E322165A-B1E7-46FC-9CCD-FB72D4A4E1BC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D750F8B-8BB6-4EE0-869F-D874AB598A16}" type="pres">
      <dgm:prSet presAssocID="{8EFA5DAB-B1E1-41EB-97BC-72B49EA3494E}" presName="sibTrans" presStyleCnt="0"/>
      <dgm:spPr/>
    </dgm:pt>
    <dgm:pt modelId="{841EAEED-44B6-4963-B4FF-A7A9FDBCB079}" type="pres">
      <dgm:prSet presAssocID="{E43783F8-1C16-44AC-978C-F7C326BA0641}" presName="compNode" presStyleCnt="0"/>
      <dgm:spPr/>
    </dgm:pt>
    <dgm:pt modelId="{0CA345B4-8120-42CC-BF9A-7E39F9FF250F}" type="pres">
      <dgm:prSet presAssocID="{E43783F8-1C16-44AC-978C-F7C326BA0641}" presName="bgRect" presStyleLbl="bgShp" presStyleIdx="1" presStyleCnt="6"/>
      <dgm:spPr/>
    </dgm:pt>
    <dgm:pt modelId="{F5B53EBC-6C3A-4F69-9D8E-4B191F2D740E}" type="pres">
      <dgm:prSet presAssocID="{E43783F8-1C16-44AC-978C-F7C326BA0641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Papel"/>
        </a:ext>
      </dgm:extLst>
    </dgm:pt>
    <dgm:pt modelId="{C4313A22-FC1D-48AD-A329-95D71BB6669C}" type="pres">
      <dgm:prSet presAssocID="{E43783F8-1C16-44AC-978C-F7C326BA0641}" presName="spaceRect" presStyleCnt="0"/>
      <dgm:spPr/>
    </dgm:pt>
    <dgm:pt modelId="{A4DA73DA-46D2-4CD5-905A-D628CA1963A3}" type="pres">
      <dgm:prSet presAssocID="{E43783F8-1C16-44AC-978C-F7C326BA0641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370F94A-0F0F-420C-9BC4-EAA7ACE5F80E}" type="pres">
      <dgm:prSet presAssocID="{A45166A7-6C53-49B3-8309-7D235FF69063}" presName="sibTrans" presStyleCnt="0"/>
      <dgm:spPr/>
    </dgm:pt>
    <dgm:pt modelId="{64F1B2ED-721C-4181-8469-B56DC22E8E09}" type="pres">
      <dgm:prSet presAssocID="{5A2E121B-BEBE-4892-86AB-308C8F67CD96}" presName="compNode" presStyleCnt="0"/>
      <dgm:spPr/>
    </dgm:pt>
    <dgm:pt modelId="{1F6EE8FB-22D4-43D9-963B-5A0216F1B110}" type="pres">
      <dgm:prSet presAssocID="{5A2E121B-BEBE-4892-86AB-308C8F67CD96}" presName="bgRect" presStyleLbl="bgShp" presStyleIdx="2" presStyleCnt="6"/>
      <dgm:spPr/>
    </dgm:pt>
    <dgm:pt modelId="{ADD6C0A6-7EAC-4768-8FDD-1FBCEEA9BB79}" type="pres">
      <dgm:prSet presAssocID="{5A2E121B-BEBE-4892-86AB-308C8F67CD96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8242E2D3-E9F7-446A-BA8E-DA944082D855}" type="pres">
      <dgm:prSet presAssocID="{5A2E121B-BEBE-4892-86AB-308C8F67CD96}" presName="spaceRect" presStyleCnt="0"/>
      <dgm:spPr/>
    </dgm:pt>
    <dgm:pt modelId="{E9163A77-0E76-487C-B682-42226BB5EE77}" type="pres">
      <dgm:prSet presAssocID="{5A2E121B-BEBE-4892-86AB-308C8F67CD96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9ABAC39-BEF9-42CA-B3D7-D38194CE30C8}" type="pres">
      <dgm:prSet presAssocID="{E493B73C-90D7-4BA0-A811-24CBF41E4EDA}" presName="sibTrans" presStyleCnt="0"/>
      <dgm:spPr/>
    </dgm:pt>
    <dgm:pt modelId="{CCBA1641-6366-4723-BBD7-ED94C6F18463}" type="pres">
      <dgm:prSet presAssocID="{F35CCAD6-B45C-4305-8D76-81BEAADE6B6C}" presName="compNode" presStyleCnt="0"/>
      <dgm:spPr/>
    </dgm:pt>
    <dgm:pt modelId="{68843D67-55D1-4B87-ACDA-79D937C61C12}" type="pres">
      <dgm:prSet presAssocID="{F35CCAD6-B45C-4305-8D76-81BEAADE6B6C}" presName="bgRect" presStyleLbl="bgShp" presStyleIdx="3" presStyleCnt="6"/>
      <dgm:spPr/>
    </dgm:pt>
    <dgm:pt modelId="{882BA6B6-E52F-4965-BDCE-0235904F7BFA}" type="pres">
      <dgm:prSet presAssocID="{F35CCAD6-B45C-4305-8D76-81BEAADE6B6C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Estadísticas"/>
        </a:ext>
      </dgm:extLst>
    </dgm:pt>
    <dgm:pt modelId="{B2A5F869-9BA3-4694-800D-8B667C800747}" type="pres">
      <dgm:prSet presAssocID="{F35CCAD6-B45C-4305-8D76-81BEAADE6B6C}" presName="spaceRect" presStyleCnt="0"/>
      <dgm:spPr/>
    </dgm:pt>
    <dgm:pt modelId="{3100BF67-61B0-4AA4-BFC4-4D6D840A4291}" type="pres">
      <dgm:prSet presAssocID="{F35CCAD6-B45C-4305-8D76-81BEAADE6B6C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FF2FE9D-C559-4B79-A3CC-481D1AE33851}" type="pres">
      <dgm:prSet presAssocID="{F698172C-3A06-4810-B0E2-7B4BB0381693}" presName="sibTrans" presStyleCnt="0"/>
      <dgm:spPr/>
    </dgm:pt>
    <dgm:pt modelId="{F1D41F71-D54A-44CD-8F93-AAD02B5375A3}" type="pres">
      <dgm:prSet presAssocID="{2445B78C-C50A-430D-AFA0-3A8F3CBA9CCC}" presName="compNode" presStyleCnt="0"/>
      <dgm:spPr/>
    </dgm:pt>
    <dgm:pt modelId="{7A2CCCAA-AA70-4B6B-AA6D-133C17419CF4}" type="pres">
      <dgm:prSet presAssocID="{2445B78C-C50A-430D-AFA0-3A8F3CBA9CCC}" presName="bgRect" presStyleLbl="bgShp" presStyleIdx="4" presStyleCnt="6"/>
      <dgm:spPr/>
    </dgm:pt>
    <dgm:pt modelId="{1E2F3B9E-23D7-4159-8B3B-B69CAC799877}" type="pres">
      <dgm:prSet presAssocID="{2445B78C-C50A-430D-AFA0-3A8F3CBA9CCC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C5424F97-CE42-4D14-B242-7A1944DB4C05}" type="pres">
      <dgm:prSet presAssocID="{2445B78C-C50A-430D-AFA0-3A8F3CBA9CCC}" presName="spaceRect" presStyleCnt="0"/>
      <dgm:spPr/>
    </dgm:pt>
    <dgm:pt modelId="{FA316A7E-174A-4F04-90D9-205BAB9491EA}" type="pres">
      <dgm:prSet presAssocID="{2445B78C-C50A-430D-AFA0-3A8F3CBA9CCC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6715C80-9020-42BA-9DB2-15E4E100F321}" type="pres">
      <dgm:prSet presAssocID="{5A6C748F-84D2-429A-9AD3-CFB87BB5E07C}" presName="sibTrans" presStyleCnt="0"/>
      <dgm:spPr/>
    </dgm:pt>
    <dgm:pt modelId="{506DC263-6A4E-430A-BB48-051A1472F324}" type="pres">
      <dgm:prSet presAssocID="{90E6E0DB-956C-461C-8EE9-D7F833D08DDE}" presName="compNode" presStyleCnt="0"/>
      <dgm:spPr/>
    </dgm:pt>
    <dgm:pt modelId="{D3E0AB7C-E11C-4C76-86D5-9E22D96E2472}" type="pres">
      <dgm:prSet presAssocID="{90E6E0DB-956C-461C-8EE9-D7F833D08DDE}" presName="bgRect" presStyleLbl="bgShp" presStyleIdx="5" presStyleCnt="6"/>
      <dgm:spPr/>
    </dgm:pt>
    <dgm:pt modelId="{38290212-97BF-4F15-B428-0E691DF9DC82}" type="pres">
      <dgm:prSet presAssocID="{90E6E0DB-956C-461C-8EE9-D7F833D08DDE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 descr="Portapapeles"/>
        </a:ext>
      </dgm:extLst>
    </dgm:pt>
    <dgm:pt modelId="{9EC8C022-32D4-4676-B2FA-E5BF79335A04}" type="pres">
      <dgm:prSet presAssocID="{90E6E0DB-956C-461C-8EE9-D7F833D08DDE}" presName="spaceRect" presStyleCnt="0"/>
      <dgm:spPr/>
    </dgm:pt>
    <dgm:pt modelId="{6EF22778-B4C3-4CBD-8A50-3275A82D088C}" type="pres">
      <dgm:prSet presAssocID="{90E6E0DB-956C-461C-8EE9-D7F833D08DDE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B5EEF695-19EF-4C8A-BC65-42A667EC71CB}" srcId="{54713A5C-1126-44A3-B4D9-535003544A35}" destId="{E322165A-B1E7-46FC-9CCD-FB72D4A4E1BC}" srcOrd="0" destOrd="0" parTransId="{44990EEF-7E34-4024-9177-50BFE7481160}" sibTransId="{8EFA5DAB-B1E1-41EB-97BC-72B49EA3494E}"/>
    <dgm:cxn modelId="{C95A2457-3696-407A-8EEB-38B8DC8D1094}" type="presOf" srcId="{5A2E121B-BEBE-4892-86AB-308C8F67CD96}" destId="{E9163A77-0E76-487C-B682-42226BB5EE77}" srcOrd="0" destOrd="0" presId="urn:microsoft.com/office/officeart/2018/2/layout/IconVerticalSolidList"/>
    <dgm:cxn modelId="{FF6283A8-65B9-4E0D-990C-52E0924F3A38}" type="presOf" srcId="{F35CCAD6-B45C-4305-8D76-81BEAADE6B6C}" destId="{3100BF67-61B0-4AA4-BFC4-4D6D840A4291}" srcOrd="0" destOrd="0" presId="urn:microsoft.com/office/officeart/2018/2/layout/IconVerticalSolidList"/>
    <dgm:cxn modelId="{C61DC58B-6FAF-4720-B56A-D375F72E3B72}" srcId="{54713A5C-1126-44A3-B4D9-535003544A35}" destId="{5A2E121B-BEBE-4892-86AB-308C8F67CD96}" srcOrd="2" destOrd="0" parTransId="{8FAEE3BA-6D09-4F64-9B35-DC094181C3D8}" sibTransId="{E493B73C-90D7-4BA0-A811-24CBF41E4EDA}"/>
    <dgm:cxn modelId="{C9707B84-08A2-4EAA-AA84-542245A55EBA}" type="presOf" srcId="{2445B78C-C50A-430D-AFA0-3A8F3CBA9CCC}" destId="{FA316A7E-174A-4F04-90D9-205BAB9491EA}" srcOrd="0" destOrd="0" presId="urn:microsoft.com/office/officeart/2018/2/layout/IconVerticalSolidList"/>
    <dgm:cxn modelId="{A7290C42-3702-4AA5-82F1-385BC6BFDC3A}" type="presOf" srcId="{E43783F8-1C16-44AC-978C-F7C326BA0641}" destId="{A4DA73DA-46D2-4CD5-905A-D628CA1963A3}" srcOrd="0" destOrd="0" presId="urn:microsoft.com/office/officeart/2018/2/layout/IconVerticalSolidList"/>
    <dgm:cxn modelId="{20B63183-51C7-4D78-860F-6EFE58F7DEC9}" srcId="{54713A5C-1126-44A3-B4D9-535003544A35}" destId="{2445B78C-C50A-430D-AFA0-3A8F3CBA9CCC}" srcOrd="4" destOrd="0" parTransId="{D3C5DDD9-EF54-4DCD-8006-C3C593EB2546}" sibTransId="{5A6C748F-84D2-429A-9AD3-CFB87BB5E07C}"/>
    <dgm:cxn modelId="{958F97E3-1BF5-4EDF-9AF3-4990F81D0261}" type="presOf" srcId="{54713A5C-1126-44A3-B4D9-535003544A35}" destId="{9FC1607B-2587-4166-A74E-B925B57EC936}" srcOrd="0" destOrd="0" presId="urn:microsoft.com/office/officeart/2018/2/layout/IconVerticalSolidList"/>
    <dgm:cxn modelId="{F6D6702F-2092-4ED9-9F26-430862C15791}" type="presOf" srcId="{E322165A-B1E7-46FC-9CCD-FB72D4A4E1BC}" destId="{4B1852DB-63BD-45A3-962E-ECB816E691E6}" srcOrd="0" destOrd="0" presId="urn:microsoft.com/office/officeart/2018/2/layout/IconVerticalSolidList"/>
    <dgm:cxn modelId="{AE5ACF0D-4CDD-42D9-892C-5E92C7350AF2}" srcId="{54713A5C-1126-44A3-B4D9-535003544A35}" destId="{90E6E0DB-956C-461C-8EE9-D7F833D08DDE}" srcOrd="5" destOrd="0" parTransId="{E1D928BF-0131-478D-BF11-F0D37D27AB22}" sibTransId="{604FE98F-E3C5-4691-AF8A-F0EA6FFC5573}"/>
    <dgm:cxn modelId="{7F83AD76-676D-427C-9AA3-C5323573209D}" srcId="{54713A5C-1126-44A3-B4D9-535003544A35}" destId="{F35CCAD6-B45C-4305-8D76-81BEAADE6B6C}" srcOrd="3" destOrd="0" parTransId="{54A9BC98-F2E7-4910-8FF1-D02DE62E676B}" sibTransId="{F698172C-3A06-4810-B0E2-7B4BB0381693}"/>
    <dgm:cxn modelId="{2DBD47D7-E515-44FB-B8B0-6057CCA7A7E9}" srcId="{54713A5C-1126-44A3-B4D9-535003544A35}" destId="{E43783F8-1C16-44AC-978C-F7C326BA0641}" srcOrd="1" destOrd="0" parTransId="{EF397947-C093-48B9-9D5B-F17C1BE5CAE2}" sibTransId="{A45166A7-6C53-49B3-8309-7D235FF69063}"/>
    <dgm:cxn modelId="{DB29AD1D-1D85-443D-BAD1-3D9E1D7BC1FB}" type="presOf" srcId="{90E6E0DB-956C-461C-8EE9-D7F833D08DDE}" destId="{6EF22778-B4C3-4CBD-8A50-3275A82D088C}" srcOrd="0" destOrd="0" presId="urn:microsoft.com/office/officeart/2018/2/layout/IconVerticalSolidList"/>
    <dgm:cxn modelId="{7441DEC2-93AB-4688-A347-22D4400C0C70}" type="presParOf" srcId="{9FC1607B-2587-4166-A74E-B925B57EC936}" destId="{39E43662-AA60-4D71-A5BD-7BF7831193E5}" srcOrd="0" destOrd="0" presId="urn:microsoft.com/office/officeart/2018/2/layout/IconVerticalSolidList"/>
    <dgm:cxn modelId="{E014C8B5-A6D1-442A-A2AA-F36941B56CA7}" type="presParOf" srcId="{39E43662-AA60-4D71-A5BD-7BF7831193E5}" destId="{E38458C0-208D-4612-8369-A2593E62DF6E}" srcOrd="0" destOrd="0" presId="urn:microsoft.com/office/officeart/2018/2/layout/IconVerticalSolidList"/>
    <dgm:cxn modelId="{727CFC64-79AE-4B56-9509-FE4CE6D14F0E}" type="presParOf" srcId="{39E43662-AA60-4D71-A5BD-7BF7831193E5}" destId="{DF3D839D-297B-4847-AC58-8785EA270789}" srcOrd="1" destOrd="0" presId="urn:microsoft.com/office/officeart/2018/2/layout/IconVerticalSolidList"/>
    <dgm:cxn modelId="{BB0F3997-9813-4430-8AB1-CC5C912EFA75}" type="presParOf" srcId="{39E43662-AA60-4D71-A5BD-7BF7831193E5}" destId="{23A039A4-F246-4BF0-8884-F6E6372B6A45}" srcOrd="2" destOrd="0" presId="urn:microsoft.com/office/officeart/2018/2/layout/IconVerticalSolidList"/>
    <dgm:cxn modelId="{6D10CA38-F903-4BAE-990E-D50875CB642F}" type="presParOf" srcId="{39E43662-AA60-4D71-A5BD-7BF7831193E5}" destId="{4B1852DB-63BD-45A3-962E-ECB816E691E6}" srcOrd="3" destOrd="0" presId="urn:microsoft.com/office/officeart/2018/2/layout/IconVerticalSolidList"/>
    <dgm:cxn modelId="{14EF8B9D-AAF2-474D-A9B9-44E1C486D0C0}" type="presParOf" srcId="{9FC1607B-2587-4166-A74E-B925B57EC936}" destId="{5D750F8B-8BB6-4EE0-869F-D874AB598A16}" srcOrd="1" destOrd="0" presId="urn:microsoft.com/office/officeart/2018/2/layout/IconVerticalSolidList"/>
    <dgm:cxn modelId="{E79BDB3D-1EC7-482D-9066-ACDE728E57E3}" type="presParOf" srcId="{9FC1607B-2587-4166-A74E-B925B57EC936}" destId="{841EAEED-44B6-4963-B4FF-A7A9FDBCB079}" srcOrd="2" destOrd="0" presId="urn:microsoft.com/office/officeart/2018/2/layout/IconVerticalSolidList"/>
    <dgm:cxn modelId="{AAE43424-B0F8-4C16-A493-D49CBF59B0F9}" type="presParOf" srcId="{841EAEED-44B6-4963-B4FF-A7A9FDBCB079}" destId="{0CA345B4-8120-42CC-BF9A-7E39F9FF250F}" srcOrd="0" destOrd="0" presId="urn:microsoft.com/office/officeart/2018/2/layout/IconVerticalSolidList"/>
    <dgm:cxn modelId="{E2EB9401-FD15-4F45-BEDF-30ADD7010569}" type="presParOf" srcId="{841EAEED-44B6-4963-B4FF-A7A9FDBCB079}" destId="{F5B53EBC-6C3A-4F69-9D8E-4B191F2D740E}" srcOrd="1" destOrd="0" presId="urn:microsoft.com/office/officeart/2018/2/layout/IconVerticalSolidList"/>
    <dgm:cxn modelId="{B3A1DE1B-3509-47F1-A06E-9FD1F2C96408}" type="presParOf" srcId="{841EAEED-44B6-4963-B4FF-A7A9FDBCB079}" destId="{C4313A22-FC1D-48AD-A329-95D71BB6669C}" srcOrd="2" destOrd="0" presId="urn:microsoft.com/office/officeart/2018/2/layout/IconVerticalSolidList"/>
    <dgm:cxn modelId="{48F95010-5323-4994-BC45-D251E1681493}" type="presParOf" srcId="{841EAEED-44B6-4963-B4FF-A7A9FDBCB079}" destId="{A4DA73DA-46D2-4CD5-905A-D628CA1963A3}" srcOrd="3" destOrd="0" presId="urn:microsoft.com/office/officeart/2018/2/layout/IconVerticalSolidList"/>
    <dgm:cxn modelId="{9CCBD054-3787-432A-B988-10CBAFED0676}" type="presParOf" srcId="{9FC1607B-2587-4166-A74E-B925B57EC936}" destId="{5370F94A-0F0F-420C-9BC4-EAA7ACE5F80E}" srcOrd="3" destOrd="0" presId="urn:microsoft.com/office/officeart/2018/2/layout/IconVerticalSolidList"/>
    <dgm:cxn modelId="{35271CE7-DB78-4786-B474-19212A48C4E7}" type="presParOf" srcId="{9FC1607B-2587-4166-A74E-B925B57EC936}" destId="{64F1B2ED-721C-4181-8469-B56DC22E8E09}" srcOrd="4" destOrd="0" presId="urn:microsoft.com/office/officeart/2018/2/layout/IconVerticalSolidList"/>
    <dgm:cxn modelId="{634E8C9C-034A-43BE-9FD2-7992D6E4229D}" type="presParOf" srcId="{64F1B2ED-721C-4181-8469-B56DC22E8E09}" destId="{1F6EE8FB-22D4-43D9-963B-5A0216F1B110}" srcOrd="0" destOrd="0" presId="urn:microsoft.com/office/officeart/2018/2/layout/IconVerticalSolidList"/>
    <dgm:cxn modelId="{1EEFDF1D-A9E7-4B0D-A16C-8EC91222C89E}" type="presParOf" srcId="{64F1B2ED-721C-4181-8469-B56DC22E8E09}" destId="{ADD6C0A6-7EAC-4768-8FDD-1FBCEEA9BB79}" srcOrd="1" destOrd="0" presId="urn:microsoft.com/office/officeart/2018/2/layout/IconVerticalSolidList"/>
    <dgm:cxn modelId="{5D34A838-0E12-4E7E-9255-FF3913BB9DDB}" type="presParOf" srcId="{64F1B2ED-721C-4181-8469-B56DC22E8E09}" destId="{8242E2D3-E9F7-446A-BA8E-DA944082D855}" srcOrd="2" destOrd="0" presId="urn:microsoft.com/office/officeart/2018/2/layout/IconVerticalSolidList"/>
    <dgm:cxn modelId="{5184B94E-4FB3-4FA4-B853-4E0D6E5A38F1}" type="presParOf" srcId="{64F1B2ED-721C-4181-8469-B56DC22E8E09}" destId="{E9163A77-0E76-487C-B682-42226BB5EE77}" srcOrd="3" destOrd="0" presId="urn:microsoft.com/office/officeart/2018/2/layout/IconVerticalSolidList"/>
    <dgm:cxn modelId="{5E429264-8464-4C7E-8D64-86E19CEF4EAC}" type="presParOf" srcId="{9FC1607B-2587-4166-A74E-B925B57EC936}" destId="{F9ABAC39-BEF9-42CA-B3D7-D38194CE30C8}" srcOrd="5" destOrd="0" presId="urn:microsoft.com/office/officeart/2018/2/layout/IconVerticalSolidList"/>
    <dgm:cxn modelId="{C23293E9-3C53-4BBE-AEDA-9656B502127E}" type="presParOf" srcId="{9FC1607B-2587-4166-A74E-B925B57EC936}" destId="{CCBA1641-6366-4723-BBD7-ED94C6F18463}" srcOrd="6" destOrd="0" presId="urn:microsoft.com/office/officeart/2018/2/layout/IconVerticalSolidList"/>
    <dgm:cxn modelId="{7C333493-5B3D-4DA4-B375-073D94470A97}" type="presParOf" srcId="{CCBA1641-6366-4723-BBD7-ED94C6F18463}" destId="{68843D67-55D1-4B87-ACDA-79D937C61C12}" srcOrd="0" destOrd="0" presId="urn:microsoft.com/office/officeart/2018/2/layout/IconVerticalSolidList"/>
    <dgm:cxn modelId="{870095C0-588C-4F84-BF22-073F8A0FD245}" type="presParOf" srcId="{CCBA1641-6366-4723-BBD7-ED94C6F18463}" destId="{882BA6B6-E52F-4965-BDCE-0235904F7BFA}" srcOrd="1" destOrd="0" presId="urn:microsoft.com/office/officeart/2018/2/layout/IconVerticalSolidList"/>
    <dgm:cxn modelId="{10AF6EFD-45D7-4DEA-A895-08821690E770}" type="presParOf" srcId="{CCBA1641-6366-4723-BBD7-ED94C6F18463}" destId="{B2A5F869-9BA3-4694-800D-8B667C800747}" srcOrd="2" destOrd="0" presId="urn:microsoft.com/office/officeart/2018/2/layout/IconVerticalSolidList"/>
    <dgm:cxn modelId="{24E53CC4-59A8-45CC-8C1B-587FAD6AD0D2}" type="presParOf" srcId="{CCBA1641-6366-4723-BBD7-ED94C6F18463}" destId="{3100BF67-61B0-4AA4-BFC4-4D6D840A4291}" srcOrd="3" destOrd="0" presId="urn:microsoft.com/office/officeart/2018/2/layout/IconVerticalSolidList"/>
    <dgm:cxn modelId="{C115B44F-46AC-4DF3-9771-08851FA8CAA0}" type="presParOf" srcId="{9FC1607B-2587-4166-A74E-B925B57EC936}" destId="{CFF2FE9D-C559-4B79-A3CC-481D1AE33851}" srcOrd="7" destOrd="0" presId="urn:microsoft.com/office/officeart/2018/2/layout/IconVerticalSolidList"/>
    <dgm:cxn modelId="{0AE9B208-1E8B-4050-BC6F-0D640A13E7A1}" type="presParOf" srcId="{9FC1607B-2587-4166-A74E-B925B57EC936}" destId="{F1D41F71-D54A-44CD-8F93-AAD02B5375A3}" srcOrd="8" destOrd="0" presId="urn:microsoft.com/office/officeart/2018/2/layout/IconVerticalSolidList"/>
    <dgm:cxn modelId="{4FBC8296-23D6-4F44-8199-D382FCEF7FC2}" type="presParOf" srcId="{F1D41F71-D54A-44CD-8F93-AAD02B5375A3}" destId="{7A2CCCAA-AA70-4B6B-AA6D-133C17419CF4}" srcOrd="0" destOrd="0" presId="urn:microsoft.com/office/officeart/2018/2/layout/IconVerticalSolidList"/>
    <dgm:cxn modelId="{ED2A73B2-2EB5-4761-8C73-CAA6355AEDE0}" type="presParOf" srcId="{F1D41F71-D54A-44CD-8F93-AAD02B5375A3}" destId="{1E2F3B9E-23D7-4159-8B3B-B69CAC799877}" srcOrd="1" destOrd="0" presId="urn:microsoft.com/office/officeart/2018/2/layout/IconVerticalSolidList"/>
    <dgm:cxn modelId="{B9A25DA9-E515-4A08-9A7F-F83ED1D7DBEF}" type="presParOf" srcId="{F1D41F71-D54A-44CD-8F93-AAD02B5375A3}" destId="{C5424F97-CE42-4D14-B242-7A1944DB4C05}" srcOrd="2" destOrd="0" presId="urn:microsoft.com/office/officeart/2018/2/layout/IconVerticalSolidList"/>
    <dgm:cxn modelId="{43EC3100-1AAA-4EA2-AA1B-36E05D3468EE}" type="presParOf" srcId="{F1D41F71-D54A-44CD-8F93-AAD02B5375A3}" destId="{FA316A7E-174A-4F04-90D9-205BAB9491EA}" srcOrd="3" destOrd="0" presId="urn:microsoft.com/office/officeart/2018/2/layout/IconVerticalSolidList"/>
    <dgm:cxn modelId="{A58FBF4D-95A8-465E-815C-E6E260AA6480}" type="presParOf" srcId="{9FC1607B-2587-4166-A74E-B925B57EC936}" destId="{F6715C80-9020-42BA-9DB2-15E4E100F321}" srcOrd="9" destOrd="0" presId="urn:microsoft.com/office/officeart/2018/2/layout/IconVerticalSolidList"/>
    <dgm:cxn modelId="{2D80BF8D-7D3F-48FB-9C6E-5A706762A9EF}" type="presParOf" srcId="{9FC1607B-2587-4166-A74E-B925B57EC936}" destId="{506DC263-6A4E-430A-BB48-051A1472F324}" srcOrd="10" destOrd="0" presId="urn:microsoft.com/office/officeart/2018/2/layout/IconVerticalSolidList"/>
    <dgm:cxn modelId="{B9BEFCAA-331C-48F1-AFAC-2ABDE37795A6}" type="presParOf" srcId="{506DC263-6A4E-430A-BB48-051A1472F324}" destId="{D3E0AB7C-E11C-4C76-86D5-9E22D96E2472}" srcOrd="0" destOrd="0" presId="urn:microsoft.com/office/officeart/2018/2/layout/IconVerticalSolidList"/>
    <dgm:cxn modelId="{ECA5453B-4F49-46CE-8935-EE8E1D4A7ADA}" type="presParOf" srcId="{506DC263-6A4E-430A-BB48-051A1472F324}" destId="{38290212-97BF-4F15-B428-0E691DF9DC82}" srcOrd="1" destOrd="0" presId="urn:microsoft.com/office/officeart/2018/2/layout/IconVerticalSolidList"/>
    <dgm:cxn modelId="{EDE5A185-E9FA-4EBE-9CCF-B6F6E855A0ED}" type="presParOf" srcId="{506DC263-6A4E-430A-BB48-051A1472F324}" destId="{9EC8C022-32D4-4676-B2FA-E5BF79335A04}" srcOrd="2" destOrd="0" presId="urn:microsoft.com/office/officeart/2018/2/layout/IconVerticalSolidList"/>
    <dgm:cxn modelId="{6011B78F-E9A9-4A1E-BA09-351FAD0B319A}" type="presParOf" srcId="{506DC263-6A4E-430A-BB48-051A1472F324}" destId="{6EF22778-B4C3-4CBD-8A50-3275A82D08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C9C08-A08F-46F5-BBAA-C7096B23DF5A}">
      <dsp:nvSpPr>
        <dsp:cNvPr id="0" name=""/>
        <dsp:cNvSpPr/>
      </dsp:nvSpPr>
      <dsp:spPr>
        <a:xfrm>
          <a:off x="607861" y="60938"/>
          <a:ext cx="1017901" cy="10179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08A46-CD6F-41E4-8EFC-FC567D5B15C1}">
      <dsp:nvSpPr>
        <dsp:cNvPr id="0" name=""/>
        <dsp:cNvSpPr/>
      </dsp:nvSpPr>
      <dsp:spPr>
        <a:xfrm>
          <a:off x="821620" y="274697"/>
          <a:ext cx="590382" cy="590382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0E90E-11CB-4261-B7A7-8141205D3049}">
      <dsp:nvSpPr>
        <dsp:cNvPr id="0" name=""/>
        <dsp:cNvSpPr/>
      </dsp:nvSpPr>
      <dsp:spPr>
        <a:xfrm>
          <a:off x="1833759" y="172388"/>
          <a:ext cx="2399339" cy="101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Organizar la gestión de estancias en Empresas.</a:t>
          </a:r>
          <a:endParaRPr lang="en-US" sz="2100" kern="1200" dirty="0"/>
        </a:p>
      </dsp:txBody>
      <dsp:txXfrm>
        <a:off x="1833759" y="172388"/>
        <a:ext cx="2399339" cy="1017901"/>
      </dsp:txXfrm>
    </dsp:sp>
    <dsp:sp modelId="{28D64641-6008-456E-8835-AE5519FB3067}">
      <dsp:nvSpPr>
        <dsp:cNvPr id="0" name=""/>
        <dsp:cNvSpPr/>
      </dsp:nvSpPr>
      <dsp:spPr>
        <a:xfrm>
          <a:off x="4661290" y="60938"/>
          <a:ext cx="1017901" cy="10179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DB676-F5DC-4CF2-90DF-992839105088}">
      <dsp:nvSpPr>
        <dsp:cNvPr id="0" name=""/>
        <dsp:cNvSpPr/>
      </dsp:nvSpPr>
      <dsp:spPr>
        <a:xfrm>
          <a:off x="4875049" y="274697"/>
          <a:ext cx="590382" cy="590382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CF9FF-8C6D-480D-BAD3-2A535F532790}">
      <dsp:nvSpPr>
        <dsp:cNvPr id="0" name=""/>
        <dsp:cNvSpPr/>
      </dsp:nvSpPr>
      <dsp:spPr>
        <a:xfrm>
          <a:off x="5897313" y="60938"/>
          <a:ext cx="2399339" cy="101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Comunicación entre compañeros.</a:t>
          </a:r>
          <a:endParaRPr lang="en-US" sz="2100" kern="1200" dirty="0"/>
        </a:p>
      </dsp:txBody>
      <dsp:txXfrm>
        <a:off x="5897313" y="60938"/>
        <a:ext cx="2399339" cy="1017901"/>
      </dsp:txXfrm>
    </dsp:sp>
    <dsp:sp modelId="{886EDEFC-94BD-4337-93E2-FAF06F2D5A01}">
      <dsp:nvSpPr>
        <dsp:cNvPr id="0" name=""/>
        <dsp:cNvSpPr/>
      </dsp:nvSpPr>
      <dsp:spPr>
        <a:xfrm>
          <a:off x="607861" y="1896792"/>
          <a:ext cx="1017901" cy="10179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C99F1-6058-4542-8573-BB98814CAE86}">
      <dsp:nvSpPr>
        <dsp:cNvPr id="0" name=""/>
        <dsp:cNvSpPr/>
      </dsp:nvSpPr>
      <dsp:spPr>
        <a:xfrm>
          <a:off x="821620" y="2110551"/>
          <a:ext cx="590382" cy="590382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23CEE-7CF2-4296-BAFE-B68EF9E86D45}">
      <dsp:nvSpPr>
        <dsp:cNvPr id="0" name=""/>
        <dsp:cNvSpPr/>
      </dsp:nvSpPr>
      <dsp:spPr>
        <a:xfrm>
          <a:off x="1833759" y="2061274"/>
          <a:ext cx="2399339" cy="101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Documentación accesible para los interesados.</a:t>
          </a:r>
          <a:endParaRPr lang="en-US" sz="2100" kern="1200" dirty="0"/>
        </a:p>
      </dsp:txBody>
      <dsp:txXfrm>
        <a:off x="1833759" y="2061274"/>
        <a:ext cx="2399339" cy="1017901"/>
      </dsp:txXfrm>
    </dsp:sp>
    <dsp:sp modelId="{8BE8362C-F36C-490E-AC2F-FA1A9770EB8E}">
      <dsp:nvSpPr>
        <dsp:cNvPr id="0" name=""/>
        <dsp:cNvSpPr/>
      </dsp:nvSpPr>
      <dsp:spPr>
        <a:xfrm>
          <a:off x="4691796" y="1907561"/>
          <a:ext cx="1017901" cy="10179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8FF57-B03C-41EC-A6FE-AA3CF9C7D54B}">
      <dsp:nvSpPr>
        <dsp:cNvPr id="0" name=""/>
        <dsp:cNvSpPr/>
      </dsp:nvSpPr>
      <dsp:spPr>
        <a:xfrm>
          <a:off x="4875049" y="2110551"/>
          <a:ext cx="590382" cy="590382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1BFB3-1DCE-4AA7-8E7C-2CD033876990}">
      <dsp:nvSpPr>
        <dsp:cNvPr id="0" name=""/>
        <dsp:cNvSpPr/>
      </dsp:nvSpPr>
      <dsp:spPr>
        <a:xfrm>
          <a:off x="5941077" y="1927186"/>
          <a:ext cx="2318769" cy="101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/>
            <a:t>Mejorar</a:t>
          </a:r>
          <a:r>
            <a:rPr lang="en-US" sz="2100" kern="1200" dirty="0"/>
            <a:t> </a:t>
          </a:r>
          <a:r>
            <a:rPr lang="en-US" sz="2100" kern="1200" dirty="0" err="1"/>
            <a:t>los</a:t>
          </a:r>
          <a:r>
            <a:rPr lang="en-US" sz="2100" kern="1200" dirty="0"/>
            <a:t> </a:t>
          </a:r>
          <a:r>
            <a:rPr lang="en-US" sz="2100" kern="1200" dirty="0" err="1"/>
            <a:t>tiempos</a:t>
          </a:r>
          <a:endParaRPr lang="en-US" sz="2100" kern="1200" dirty="0"/>
        </a:p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de </a:t>
          </a:r>
          <a:r>
            <a:rPr lang="en-US" sz="2100" kern="1200" dirty="0" err="1"/>
            <a:t>trabajo</a:t>
          </a:r>
          <a:r>
            <a:rPr lang="en-US" sz="2100" kern="1200" dirty="0"/>
            <a:t>.</a:t>
          </a:r>
        </a:p>
      </dsp:txBody>
      <dsp:txXfrm>
        <a:off x="5941077" y="1927186"/>
        <a:ext cx="2318769" cy="1017901"/>
      </dsp:txXfrm>
    </dsp:sp>
    <dsp:sp modelId="{B4EF4D6E-9614-43FC-8140-2AD4AAA149E3}">
      <dsp:nvSpPr>
        <dsp:cNvPr id="0" name=""/>
        <dsp:cNvSpPr/>
      </dsp:nvSpPr>
      <dsp:spPr>
        <a:xfrm>
          <a:off x="607861" y="3732646"/>
          <a:ext cx="1017901" cy="10179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88BFE-E70B-496F-A7E0-B7C9AE89D228}">
      <dsp:nvSpPr>
        <dsp:cNvPr id="0" name=""/>
        <dsp:cNvSpPr/>
      </dsp:nvSpPr>
      <dsp:spPr>
        <a:xfrm>
          <a:off x="821620" y="3946405"/>
          <a:ext cx="590382" cy="590382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9673C-912E-4516-BA37-01186E69B9FC}">
      <dsp:nvSpPr>
        <dsp:cNvPr id="0" name=""/>
        <dsp:cNvSpPr/>
      </dsp:nvSpPr>
      <dsp:spPr>
        <a:xfrm>
          <a:off x="1843884" y="3645167"/>
          <a:ext cx="2399339" cy="101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Reparto de  funciones y </a:t>
          </a:r>
        </a:p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responsabilidades</a:t>
          </a:r>
          <a:endParaRPr lang="en-US" sz="2100" kern="1200" dirty="0"/>
        </a:p>
      </dsp:txBody>
      <dsp:txXfrm>
        <a:off x="1843884" y="3645167"/>
        <a:ext cx="2399339" cy="1017901"/>
      </dsp:txXfrm>
    </dsp:sp>
    <dsp:sp modelId="{98A04B54-BB23-4749-8EB1-7B0DA76ADD94}">
      <dsp:nvSpPr>
        <dsp:cNvPr id="0" name=""/>
        <dsp:cNvSpPr/>
      </dsp:nvSpPr>
      <dsp:spPr>
        <a:xfrm>
          <a:off x="4661290" y="3732646"/>
          <a:ext cx="1017901" cy="101790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CCD69-348E-46F4-8353-4FF5EA98366F}">
      <dsp:nvSpPr>
        <dsp:cNvPr id="0" name=""/>
        <dsp:cNvSpPr/>
      </dsp:nvSpPr>
      <dsp:spPr>
        <a:xfrm>
          <a:off x="4875049" y="3946405"/>
          <a:ext cx="590382" cy="59038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90AB9-7AB4-4E96-810A-690F9A21CC25}">
      <dsp:nvSpPr>
        <dsp:cNvPr id="0" name=""/>
        <dsp:cNvSpPr/>
      </dsp:nvSpPr>
      <dsp:spPr>
        <a:xfrm>
          <a:off x="6004204" y="3676183"/>
          <a:ext cx="2300774" cy="101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Digitalizar </a:t>
          </a:r>
        </a:p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el sistema.</a:t>
          </a:r>
          <a:endParaRPr lang="en-US" sz="2100" kern="1200" dirty="0"/>
        </a:p>
      </dsp:txBody>
      <dsp:txXfrm>
        <a:off x="6004204" y="3676183"/>
        <a:ext cx="2300774" cy="10179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AE061-62AA-428A-9DFE-7D00163D7FDC}">
      <dsp:nvSpPr>
        <dsp:cNvPr id="0" name=""/>
        <dsp:cNvSpPr/>
      </dsp:nvSpPr>
      <dsp:spPr>
        <a:xfrm>
          <a:off x="3685006" y="-88044"/>
          <a:ext cx="1511090" cy="1506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1-ST</a:t>
          </a:r>
          <a:r>
            <a:rPr lang="es-ES" sz="2000" kern="1200" dirty="0"/>
            <a:t> Excel listados alumnos</a:t>
          </a:r>
          <a:r>
            <a:rPr lang="es-ES" sz="1400" kern="1200" dirty="0"/>
            <a:t>.</a:t>
          </a:r>
        </a:p>
      </dsp:txBody>
      <dsp:txXfrm>
        <a:off x="3906300" y="132598"/>
        <a:ext cx="1068502" cy="1065352"/>
      </dsp:txXfrm>
    </dsp:sp>
    <dsp:sp modelId="{ADD364DF-9BC4-4E5B-984F-F1F4DB5AAD3D}">
      <dsp:nvSpPr>
        <dsp:cNvPr id="0" name=""/>
        <dsp:cNvSpPr/>
      </dsp:nvSpPr>
      <dsp:spPr>
        <a:xfrm rot="1256056">
          <a:off x="5311874" y="857556"/>
          <a:ext cx="467781" cy="461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5316439" y="925053"/>
        <a:ext cx="329472" cy="276619"/>
      </dsp:txXfrm>
    </dsp:sp>
    <dsp:sp modelId="{1B68AC91-7E1D-49A5-9B4D-4CBA3F9307E2}">
      <dsp:nvSpPr>
        <dsp:cNvPr id="0" name=""/>
        <dsp:cNvSpPr/>
      </dsp:nvSpPr>
      <dsp:spPr>
        <a:xfrm>
          <a:off x="5918086" y="717491"/>
          <a:ext cx="1623718" cy="1647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2-TUT</a:t>
          </a:r>
          <a:r>
            <a:rPr lang="es-ES" sz="2000" kern="1200" dirty="0"/>
            <a:t> Completar datos empresa.</a:t>
          </a:r>
        </a:p>
      </dsp:txBody>
      <dsp:txXfrm>
        <a:off x="6155874" y="958714"/>
        <a:ext cx="1148142" cy="1164726"/>
      </dsp:txXfrm>
    </dsp:sp>
    <dsp:sp modelId="{22F66889-85EA-476C-B7CC-1112504FC9DB}">
      <dsp:nvSpPr>
        <dsp:cNvPr id="0" name=""/>
        <dsp:cNvSpPr/>
      </dsp:nvSpPr>
      <dsp:spPr>
        <a:xfrm rot="5417066">
          <a:off x="6513485" y="2519314"/>
          <a:ext cx="420919" cy="461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0800000">
        <a:off x="6576936" y="2548383"/>
        <a:ext cx="294643" cy="276619"/>
      </dsp:txXfrm>
    </dsp:sp>
    <dsp:sp modelId="{74D45967-0F52-4BD9-A8D0-26A9C4876276}">
      <dsp:nvSpPr>
        <dsp:cNvPr id="0" name=""/>
        <dsp:cNvSpPr/>
      </dsp:nvSpPr>
      <dsp:spPr>
        <a:xfrm>
          <a:off x="5920839" y="3158822"/>
          <a:ext cx="1594403" cy="1560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3-ST</a:t>
          </a:r>
          <a:r>
            <a:rPr lang="es-ES" sz="1800" kern="1200" dirty="0"/>
            <a:t> Generar documentos estancias.</a:t>
          </a:r>
        </a:p>
      </dsp:txBody>
      <dsp:txXfrm>
        <a:off x="6154334" y="3387384"/>
        <a:ext cx="1127413" cy="1103593"/>
      </dsp:txXfrm>
    </dsp:sp>
    <dsp:sp modelId="{E8537EEC-7870-4E01-B337-29ADB48161D5}">
      <dsp:nvSpPr>
        <dsp:cNvPr id="0" name=""/>
        <dsp:cNvSpPr/>
      </dsp:nvSpPr>
      <dsp:spPr>
        <a:xfrm rot="9598814">
          <a:off x="5356253" y="4122497"/>
          <a:ext cx="452025" cy="461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0800000">
        <a:off x="5487763" y="4191491"/>
        <a:ext cx="316418" cy="276619"/>
      </dsp:txXfrm>
    </dsp:sp>
    <dsp:sp modelId="{49CA3103-85CC-4AC7-8C98-8313A18E23B0}">
      <dsp:nvSpPr>
        <dsp:cNvPr id="0" name=""/>
        <dsp:cNvSpPr/>
      </dsp:nvSpPr>
      <dsp:spPr>
        <a:xfrm>
          <a:off x="3666797" y="3976274"/>
          <a:ext cx="1547508" cy="15854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4- DT</a:t>
          </a:r>
          <a:r>
            <a:rPr lang="es-ES" sz="2000" kern="1200" dirty="0"/>
            <a:t> Firma convenios-anexos.</a:t>
          </a:r>
        </a:p>
      </dsp:txBody>
      <dsp:txXfrm>
        <a:off x="3893424" y="4208461"/>
        <a:ext cx="1094254" cy="1121095"/>
      </dsp:txXfrm>
    </dsp:sp>
    <dsp:sp modelId="{39471118-6B32-44D2-B5C4-9B546F31905E}">
      <dsp:nvSpPr>
        <dsp:cNvPr id="0" name=""/>
        <dsp:cNvSpPr/>
      </dsp:nvSpPr>
      <dsp:spPr>
        <a:xfrm rot="11956570">
          <a:off x="3063809" y="4139642"/>
          <a:ext cx="472561" cy="461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0800000">
        <a:off x="3198241" y="4254677"/>
        <a:ext cx="334252" cy="276619"/>
      </dsp:txXfrm>
    </dsp:sp>
    <dsp:sp modelId="{43E81D53-63E8-47DC-9790-F970B2F2948F}">
      <dsp:nvSpPr>
        <dsp:cNvPr id="0" name=""/>
        <dsp:cNvSpPr/>
      </dsp:nvSpPr>
      <dsp:spPr>
        <a:xfrm>
          <a:off x="1213974" y="3146898"/>
          <a:ext cx="1707523" cy="1584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5-TUT</a:t>
          </a:r>
          <a:r>
            <a:rPr lang="es-ES" sz="2000" kern="1200" dirty="0"/>
            <a:t> Firma documentos empresa.</a:t>
          </a:r>
        </a:p>
      </dsp:txBody>
      <dsp:txXfrm>
        <a:off x="1464035" y="3378949"/>
        <a:ext cx="1207401" cy="1120438"/>
      </dsp:txXfrm>
    </dsp:sp>
    <dsp:sp modelId="{47EAD67B-29E8-4022-B005-93001DB978F3}">
      <dsp:nvSpPr>
        <dsp:cNvPr id="0" name=""/>
        <dsp:cNvSpPr/>
      </dsp:nvSpPr>
      <dsp:spPr>
        <a:xfrm rot="16151539">
          <a:off x="1789561" y="2440116"/>
          <a:ext cx="520582" cy="461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0800000">
        <a:off x="1859690" y="2601470"/>
        <a:ext cx="382273" cy="276619"/>
      </dsp:txXfrm>
    </dsp:sp>
    <dsp:sp modelId="{0D849051-36DB-4CDA-89F4-BA7438A27251}">
      <dsp:nvSpPr>
        <dsp:cNvPr id="0" name=""/>
        <dsp:cNvSpPr/>
      </dsp:nvSpPr>
      <dsp:spPr>
        <a:xfrm>
          <a:off x="1205857" y="639492"/>
          <a:ext cx="1652227" cy="1525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6-ST</a:t>
          </a:r>
          <a:r>
            <a:rPr lang="es-ES" sz="2000" kern="1200" dirty="0"/>
            <a:t> Registro documentos CM.</a:t>
          </a:r>
        </a:p>
      </dsp:txBody>
      <dsp:txXfrm>
        <a:off x="1447820" y="862883"/>
        <a:ext cx="1168301" cy="1078624"/>
      </dsp:txXfrm>
    </dsp:sp>
    <dsp:sp modelId="{0A12A642-9D60-489C-9BA8-B0E380AAD41D}">
      <dsp:nvSpPr>
        <dsp:cNvPr id="0" name=""/>
        <dsp:cNvSpPr/>
      </dsp:nvSpPr>
      <dsp:spPr>
        <a:xfrm rot="20579290">
          <a:off x="3003669" y="797893"/>
          <a:ext cx="499991" cy="461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3006695" y="910331"/>
        <a:ext cx="361682" cy="2766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DD5ED-C6DB-4C12-9A04-B317F38ED176}">
      <dsp:nvSpPr>
        <dsp:cNvPr id="0" name=""/>
        <dsp:cNvSpPr/>
      </dsp:nvSpPr>
      <dsp:spPr>
        <a:xfrm>
          <a:off x="0" y="285617"/>
          <a:ext cx="5450641" cy="1146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MEJOR COMUNICACIÓN ENTRE COMPAÑEROS.</a:t>
          </a:r>
          <a:endParaRPr lang="en-US" sz="2800" kern="1200" dirty="0"/>
        </a:p>
      </dsp:txBody>
      <dsp:txXfrm>
        <a:off x="55972" y="341589"/>
        <a:ext cx="5338697" cy="1034656"/>
      </dsp:txXfrm>
    </dsp:sp>
    <dsp:sp modelId="{3081C456-C3E8-4256-885E-305B8A879B44}">
      <dsp:nvSpPr>
        <dsp:cNvPr id="0" name=""/>
        <dsp:cNvSpPr/>
      </dsp:nvSpPr>
      <dsp:spPr>
        <a:xfrm>
          <a:off x="0" y="1512857"/>
          <a:ext cx="5450641" cy="1146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BUENA ORGANIZACIÓN.</a:t>
          </a:r>
          <a:endParaRPr lang="en-US" sz="2800" kern="1200" dirty="0"/>
        </a:p>
      </dsp:txBody>
      <dsp:txXfrm>
        <a:off x="55972" y="1568829"/>
        <a:ext cx="5338697" cy="1034656"/>
      </dsp:txXfrm>
    </dsp:sp>
    <dsp:sp modelId="{38C2339D-C551-42E5-A163-6D82F5B0C131}">
      <dsp:nvSpPr>
        <dsp:cNvPr id="0" name=""/>
        <dsp:cNvSpPr/>
      </dsp:nvSpPr>
      <dsp:spPr>
        <a:xfrm>
          <a:off x="0" y="2740097"/>
          <a:ext cx="5450641" cy="1146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MENOS TIEMPOS MUERTOS BUSCANDO LA PRESENCIALIDAD.</a:t>
          </a:r>
          <a:endParaRPr lang="en-US" sz="2800" kern="1200"/>
        </a:p>
      </dsp:txBody>
      <dsp:txXfrm>
        <a:off x="55972" y="2796069"/>
        <a:ext cx="5338697" cy="1034656"/>
      </dsp:txXfrm>
    </dsp:sp>
    <dsp:sp modelId="{D4DB5729-8184-4D3A-B7AF-0840C1511E22}">
      <dsp:nvSpPr>
        <dsp:cNvPr id="0" name=""/>
        <dsp:cNvSpPr/>
      </dsp:nvSpPr>
      <dsp:spPr>
        <a:xfrm>
          <a:off x="0" y="3967337"/>
          <a:ext cx="5450641" cy="1146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ACESIBILIDAD A LA DOCUMENTACION NECESARIA Y ACTUALIZADA.</a:t>
          </a:r>
          <a:endParaRPr lang="en-US" sz="2800" kern="1200"/>
        </a:p>
      </dsp:txBody>
      <dsp:txXfrm>
        <a:off x="55972" y="4023309"/>
        <a:ext cx="5338697" cy="1034656"/>
      </dsp:txXfrm>
    </dsp:sp>
    <dsp:sp modelId="{5D2F4139-EC55-409A-826D-A6B423A6B125}">
      <dsp:nvSpPr>
        <dsp:cNvPr id="0" name=""/>
        <dsp:cNvSpPr/>
      </dsp:nvSpPr>
      <dsp:spPr>
        <a:xfrm>
          <a:off x="0" y="5194576"/>
          <a:ext cx="5450641" cy="1146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/>
            <a:t>INFORMACION CENTRALIZADA POR SECRETARIA TÉCNICA.</a:t>
          </a:r>
          <a:endParaRPr lang="en-US" sz="2800" kern="1200"/>
        </a:p>
      </dsp:txBody>
      <dsp:txXfrm>
        <a:off x="55972" y="5250548"/>
        <a:ext cx="5338697" cy="10346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64D0B-5F96-460D-A503-969D82EF06A1}">
      <dsp:nvSpPr>
        <dsp:cNvPr id="0" name=""/>
        <dsp:cNvSpPr/>
      </dsp:nvSpPr>
      <dsp:spPr>
        <a:xfrm>
          <a:off x="1306523" y="0"/>
          <a:ext cx="5293030" cy="529303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D27F3-744D-4716-A912-2D2193BBBA0A}">
      <dsp:nvSpPr>
        <dsp:cNvPr id="0" name=""/>
        <dsp:cNvSpPr/>
      </dsp:nvSpPr>
      <dsp:spPr>
        <a:xfrm>
          <a:off x="0" y="353229"/>
          <a:ext cx="3447247" cy="2080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Mas tiempo de gestión para responsables (tutores) en momentos determinados..</a:t>
          </a:r>
          <a:endParaRPr lang="en-US" sz="2400" kern="1200" dirty="0"/>
        </a:p>
      </dsp:txBody>
      <dsp:txXfrm>
        <a:off x="101561" y="454790"/>
        <a:ext cx="3244125" cy="1877364"/>
      </dsp:txXfrm>
    </dsp:sp>
    <dsp:sp modelId="{9AEB2BA0-B7A5-48C6-8263-B5EE9261AD3E}">
      <dsp:nvSpPr>
        <dsp:cNvPr id="0" name=""/>
        <dsp:cNvSpPr/>
      </dsp:nvSpPr>
      <dsp:spPr>
        <a:xfrm>
          <a:off x="3642192" y="226203"/>
          <a:ext cx="4292488" cy="2182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Ajustar los tiempos de recogidas de datos de empresas que necesitan autorización por horario, otra comunidad..</a:t>
          </a:r>
          <a:endParaRPr lang="en-US" sz="2400" kern="1200" dirty="0"/>
        </a:p>
      </dsp:txBody>
      <dsp:txXfrm>
        <a:off x="3748714" y="332725"/>
        <a:ext cx="4079444" cy="1969067"/>
      </dsp:txXfrm>
    </dsp:sp>
    <dsp:sp modelId="{2AF94838-864F-4075-A5BC-C11EF8066E2A}">
      <dsp:nvSpPr>
        <dsp:cNvPr id="0" name=""/>
        <dsp:cNvSpPr/>
      </dsp:nvSpPr>
      <dsp:spPr>
        <a:xfrm>
          <a:off x="0" y="2717261"/>
          <a:ext cx="2666680" cy="1785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Automatizar recogida de datos con anexos (evitar errores).</a:t>
          </a:r>
          <a:endParaRPr lang="en-US" sz="2400" kern="1200" dirty="0"/>
        </a:p>
      </dsp:txBody>
      <dsp:txXfrm>
        <a:off x="87140" y="2804401"/>
        <a:ext cx="2492400" cy="1610787"/>
      </dsp:txXfrm>
    </dsp:sp>
    <dsp:sp modelId="{9715124C-7AA0-489D-93C9-17FB163B03E2}">
      <dsp:nvSpPr>
        <dsp:cNvPr id="0" name=""/>
        <dsp:cNvSpPr/>
      </dsp:nvSpPr>
      <dsp:spPr>
        <a:xfrm>
          <a:off x="2867271" y="2651163"/>
          <a:ext cx="3654398" cy="1773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Afianzar y revisar el proceso al finalizar las estancias.</a:t>
          </a:r>
          <a:endParaRPr lang="en-US" sz="2400" kern="1200" dirty="0"/>
        </a:p>
      </dsp:txBody>
      <dsp:txXfrm>
        <a:off x="2953866" y="2737758"/>
        <a:ext cx="3481208" cy="1600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CCBBE-8ECB-4664-BACF-CE758D6AFEB3}">
      <dsp:nvSpPr>
        <dsp:cNvPr id="0" name=""/>
        <dsp:cNvSpPr/>
      </dsp:nvSpPr>
      <dsp:spPr>
        <a:xfrm>
          <a:off x="0" y="600736"/>
          <a:ext cx="7260770" cy="11090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DBE41-89C0-4413-B844-AFA22B3584BD}">
      <dsp:nvSpPr>
        <dsp:cNvPr id="0" name=""/>
        <dsp:cNvSpPr/>
      </dsp:nvSpPr>
      <dsp:spPr>
        <a:xfrm>
          <a:off x="335488" y="850272"/>
          <a:ext cx="609978" cy="60997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50A56-0CEF-406D-A943-1A9A11D02420}">
      <dsp:nvSpPr>
        <dsp:cNvPr id="0" name=""/>
        <dsp:cNvSpPr/>
      </dsp:nvSpPr>
      <dsp:spPr>
        <a:xfrm>
          <a:off x="1280954" y="600736"/>
          <a:ext cx="5979815" cy="1109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75" tIns="117375" rIns="117375" bIns="11737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MICROSOFT 365.</a:t>
          </a:r>
          <a:endParaRPr lang="en-US" sz="2500" kern="1200" dirty="0"/>
        </a:p>
      </dsp:txBody>
      <dsp:txXfrm>
        <a:off x="1280954" y="600736"/>
        <a:ext cx="5979815" cy="1109051"/>
      </dsp:txXfrm>
    </dsp:sp>
    <dsp:sp modelId="{690E91F8-C9C4-4F06-89A9-6DB70AAFC208}">
      <dsp:nvSpPr>
        <dsp:cNvPr id="0" name=""/>
        <dsp:cNvSpPr/>
      </dsp:nvSpPr>
      <dsp:spPr>
        <a:xfrm>
          <a:off x="0" y="1987050"/>
          <a:ext cx="7260770" cy="11090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535F2-5B4B-4AD6-ADD3-19871C46D0D1}">
      <dsp:nvSpPr>
        <dsp:cNvPr id="0" name=""/>
        <dsp:cNvSpPr/>
      </dsp:nvSpPr>
      <dsp:spPr>
        <a:xfrm>
          <a:off x="335488" y="2236586"/>
          <a:ext cx="609978" cy="609978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7BAF6-B81A-4747-8188-A358CD73280D}">
      <dsp:nvSpPr>
        <dsp:cNvPr id="0" name=""/>
        <dsp:cNvSpPr/>
      </dsp:nvSpPr>
      <dsp:spPr>
        <a:xfrm>
          <a:off x="1280954" y="1987050"/>
          <a:ext cx="5979815" cy="1109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75" tIns="117375" rIns="117375" bIns="11737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/>
            <a:t>TEAMS.</a:t>
          </a:r>
          <a:endParaRPr lang="en-US" sz="2500" kern="1200" dirty="0"/>
        </a:p>
      </dsp:txBody>
      <dsp:txXfrm>
        <a:off x="1280954" y="1987050"/>
        <a:ext cx="5979815" cy="1109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7C12-CB61-4FDB-A049-B05FFE071E1C}">
      <dsp:nvSpPr>
        <dsp:cNvPr id="0" name=""/>
        <dsp:cNvSpPr/>
      </dsp:nvSpPr>
      <dsp:spPr>
        <a:xfrm>
          <a:off x="7236330" y="6202278"/>
          <a:ext cx="361032" cy="398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16" y="0"/>
              </a:lnTo>
              <a:lnTo>
                <a:pt x="180516" y="398415"/>
              </a:lnTo>
              <a:lnTo>
                <a:pt x="361032" y="3984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403405" y="6388044"/>
        <a:ext cx="26883" cy="26883"/>
      </dsp:txXfrm>
    </dsp:sp>
    <dsp:sp modelId="{3ABC9414-05AE-4F46-BEFB-E12CB49B877E}">
      <dsp:nvSpPr>
        <dsp:cNvPr id="0" name=""/>
        <dsp:cNvSpPr/>
      </dsp:nvSpPr>
      <dsp:spPr>
        <a:xfrm>
          <a:off x="7236330" y="5966965"/>
          <a:ext cx="361032" cy="235312"/>
        </a:xfrm>
        <a:custGeom>
          <a:avLst/>
          <a:gdLst/>
          <a:ahLst/>
          <a:cxnLst/>
          <a:rect l="0" t="0" r="0" b="0"/>
          <a:pathLst>
            <a:path>
              <a:moveTo>
                <a:pt x="0" y="235312"/>
              </a:moveTo>
              <a:lnTo>
                <a:pt x="180516" y="235312"/>
              </a:lnTo>
              <a:lnTo>
                <a:pt x="180516" y="0"/>
              </a:lnTo>
              <a:lnTo>
                <a:pt x="36103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406073" y="6073848"/>
        <a:ext cx="21547" cy="21547"/>
      </dsp:txXfrm>
    </dsp:sp>
    <dsp:sp modelId="{C64CEB37-FC60-41CD-BC27-8AF766B6E67E}">
      <dsp:nvSpPr>
        <dsp:cNvPr id="0" name=""/>
        <dsp:cNvSpPr/>
      </dsp:nvSpPr>
      <dsp:spPr>
        <a:xfrm>
          <a:off x="5337405" y="3586976"/>
          <a:ext cx="361032" cy="2615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16" y="0"/>
              </a:lnTo>
              <a:lnTo>
                <a:pt x="180516" y="2615301"/>
              </a:lnTo>
              <a:lnTo>
                <a:pt x="361032" y="26153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5451919" y="4828624"/>
        <a:ext cx="132005" cy="132005"/>
      </dsp:txXfrm>
    </dsp:sp>
    <dsp:sp modelId="{39123BC3-F88C-42BD-8402-3509C1FD2544}">
      <dsp:nvSpPr>
        <dsp:cNvPr id="0" name=""/>
        <dsp:cNvSpPr/>
      </dsp:nvSpPr>
      <dsp:spPr>
        <a:xfrm>
          <a:off x="7251367" y="4508650"/>
          <a:ext cx="345995" cy="82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997" y="0"/>
              </a:lnTo>
              <a:lnTo>
                <a:pt x="172997" y="824586"/>
              </a:lnTo>
              <a:lnTo>
                <a:pt x="345995" y="8245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402009" y="4898588"/>
        <a:ext cx="44711" cy="44711"/>
      </dsp:txXfrm>
    </dsp:sp>
    <dsp:sp modelId="{CD84369F-2EA6-46CA-9845-816A4CEC26C9}">
      <dsp:nvSpPr>
        <dsp:cNvPr id="0" name=""/>
        <dsp:cNvSpPr/>
      </dsp:nvSpPr>
      <dsp:spPr>
        <a:xfrm>
          <a:off x="7251367" y="4508650"/>
          <a:ext cx="345995" cy="190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997" y="0"/>
              </a:lnTo>
              <a:lnTo>
                <a:pt x="172997" y="190857"/>
              </a:lnTo>
              <a:lnTo>
                <a:pt x="345995" y="190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414486" y="4594201"/>
        <a:ext cx="19757" cy="19757"/>
      </dsp:txXfrm>
    </dsp:sp>
    <dsp:sp modelId="{6003FE13-2FBF-4B4E-9770-C5DF74231CB6}">
      <dsp:nvSpPr>
        <dsp:cNvPr id="0" name=""/>
        <dsp:cNvSpPr/>
      </dsp:nvSpPr>
      <dsp:spPr>
        <a:xfrm>
          <a:off x="7251367" y="4065780"/>
          <a:ext cx="345995" cy="442870"/>
        </a:xfrm>
        <a:custGeom>
          <a:avLst/>
          <a:gdLst/>
          <a:ahLst/>
          <a:cxnLst/>
          <a:rect l="0" t="0" r="0" b="0"/>
          <a:pathLst>
            <a:path>
              <a:moveTo>
                <a:pt x="0" y="442870"/>
              </a:moveTo>
              <a:lnTo>
                <a:pt x="172997" y="442870"/>
              </a:lnTo>
              <a:lnTo>
                <a:pt x="172997" y="0"/>
              </a:lnTo>
              <a:lnTo>
                <a:pt x="34599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410315" y="4273165"/>
        <a:ext cx="28100" cy="28100"/>
      </dsp:txXfrm>
    </dsp:sp>
    <dsp:sp modelId="{F3BA057A-4030-4064-9B88-C6335B0C968E}">
      <dsp:nvSpPr>
        <dsp:cNvPr id="0" name=""/>
        <dsp:cNvSpPr/>
      </dsp:nvSpPr>
      <dsp:spPr>
        <a:xfrm>
          <a:off x="5337405" y="3586976"/>
          <a:ext cx="376070" cy="921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035" y="0"/>
              </a:lnTo>
              <a:lnTo>
                <a:pt x="188035" y="921674"/>
              </a:lnTo>
              <a:lnTo>
                <a:pt x="376070" y="9216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00554" y="4022927"/>
        <a:ext cx="49772" cy="49772"/>
      </dsp:txXfrm>
    </dsp:sp>
    <dsp:sp modelId="{EEAF2509-D609-4683-831B-3C4A423EE8BD}">
      <dsp:nvSpPr>
        <dsp:cNvPr id="0" name=""/>
        <dsp:cNvSpPr/>
      </dsp:nvSpPr>
      <dsp:spPr>
        <a:xfrm>
          <a:off x="7242486" y="2746892"/>
          <a:ext cx="354877" cy="685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438" y="0"/>
              </a:lnTo>
              <a:lnTo>
                <a:pt x="177438" y="685159"/>
              </a:lnTo>
              <a:lnTo>
                <a:pt x="354877" y="6851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400634" y="3070181"/>
        <a:ext cx="38580" cy="38580"/>
      </dsp:txXfrm>
    </dsp:sp>
    <dsp:sp modelId="{2EFB7B4B-A1E5-4A83-837D-E959B772F7CC}">
      <dsp:nvSpPr>
        <dsp:cNvPr id="0" name=""/>
        <dsp:cNvSpPr/>
      </dsp:nvSpPr>
      <dsp:spPr>
        <a:xfrm>
          <a:off x="7242486" y="2701172"/>
          <a:ext cx="3548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7438" y="45720"/>
              </a:lnTo>
              <a:lnTo>
                <a:pt x="177438" y="97150"/>
              </a:lnTo>
              <a:lnTo>
                <a:pt x="354877" y="971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410960" y="2737927"/>
        <a:ext cx="17929" cy="17929"/>
      </dsp:txXfrm>
    </dsp:sp>
    <dsp:sp modelId="{B04BC63F-0464-4D37-B7B5-E2B8EA48FAAA}">
      <dsp:nvSpPr>
        <dsp:cNvPr id="0" name=""/>
        <dsp:cNvSpPr/>
      </dsp:nvSpPr>
      <dsp:spPr>
        <a:xfrm>
          <a:off x="7242486" y="2164594"/>
          <a:ext cx="354877" cy="582297"/>
        </a:xfrm>
        <a:custGeom>
          <a:avLst/>
          <a:gdLst/>
          <a:ahLst/>
          <a:cxnLst/>
          <a:rect l="0" t="0" r="0" b="0"/>
          <a:pathLst>
            <a:path>
              <a:moveTo>
                <a:pt x="0" y="582297"/>
              </a:moveTo>
              <a:lnTo>
                <a:pt x="177438" y="582297"/>
              </a:lnTo>
              <a:lnTo>
                <a:pt x="177438" y="0"/>
              </a:lnTo>
              <a:lnTo>
                <a:pt x="35487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402876" y="2438695"/>
        <a:ext cx="34095" cy="34095"/>
      </dsp:txXfrm>
    </dsp:sp>
    <dsp:sp modelId="{3345E21C-FD4C-4F71-93C9-9A2E10922FBA}">
      <dsp:nvSpPr>
        <dsp:cNvPr id="0" name=""/>
        <dsp:cNvSpPr/>
      </dsp:nvSpPr>
      <dsp:spPr>
        <a:xfrm>
          <a:off x="5337405" y="2746892"/>
          <a:ext cx="367188" cy="840084"/>
        </a:xfrm>
        <a:custGeom>
          <a:avLst/>
          <a:gdLst/>
          <a:ahLst/>
          <a:cxnLst/>
          <a:rect l="0" t="0" r="0" b="0"/>
          <a:pathLst>
            <a:path>
              <a:moveTo>
                <a:pt x="0" y="840084"/>
              </a:moveTo>
              <a:lnTo>
                <a:pt x="183594" y="840084"/>
              </a:lnTo>
              <a:lnTo>
                <a:pt x="183594" y="0"/>
              </a:lnTo>
              <a:lnTo>
                <a:pt x="367188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498079" y="3144013"/>
        <a:ext cx="45841" cy="45841"/>
      </dsp:txXfrm>
    </dsp:sp>
    <dsp:sp modelId="{D0613CEF-CAF7-40CB-8D18-D66AEC11FB15}">
      <dsp:nvSpPr>
        <dsp:cNvPr id="0" name=""/>
        <dsp:cNvSpPr/>
      </dsp:nvSpPr>
      <dsp:spPr>
        <a:xfrm>
          <a:off x="7210173" y="891592"/>
          <a:ext cx="361032" cy="63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16" y="0"/>
              </a:lnTo>
              <a:lnTo>
                <a:pt x="180516" y="639273"/>
              </a:lnTo>
              <a:lnTo>
                <a:pt x="361032" y="6392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372335" y="1192875"/>
        <a:ext cx="36708" cy="36708"/>
      </dsp:txXfrm>
    </dsp:sp>
    <dsp:sp modelId="{9A6CB14C-0EB1-472D-B15E-623DE9499BF9}">
      <dsp:nvSpPr>
        <dsp:cNvPr id="0" name=""/>
        <dsp:cNvSpPr/>
      </dsp:nvSpPr>
      <dsp:spPr>
        <a:xfrm>
          <a:off x="7210173" y="845872"/>
          <a:ext cx="361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0516" y="45720"/>
              </a:lnTo>
              <a:lnTo>
                <a:pt x="180516" y="49426"/>
              </a:lnTo>
              <a:lnTo>
                <a:pt x="361032" y="494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381663" y="882566"/>
        <a:ext cx="18052" cy="18052"/>
      </dsp:txXfrm>
    </dsp:sp>
    <dsp:sp modelId="{6D7A5C14-CE4F-478A-87DE-D5A93DC4ED6A}">
      <dsp:nvSpPr>
        <dsp:cNvPr id="0" name=""/>
        <dsp:cNvSpPr/>
      </dsp:nvSpPr>
      <dsp:spPr>
        <a:xfrm>
          <a:off x="7210173" y="256026"/>
          <a:ext cx="361032" cy="635566"/>
        </a:xfrm>
        <a:custGeom>
          <a:avLst/>
          <a:gdLst/>
          <a:ahLst/>
          <a:cxnLst/>
          <a:rect l="0" t="0" r="0" b="0"/>
          <a:pathLst>
            <a:path>
              <a:moveTo>
                <a:pt x="0" y="635566"/>
              </a:moveTo>
              <a:lnTo>
                <a:pt x="180516" y="635566"/>
              </a:lnTo>
              <a:lnTo>
                <a:pt x="180516" y="0"/>
              </a:lnTo>
              <a:lnTo>
                <a:pt x="36103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372416" y="555535"/>
        <a:ext cx="36547" cy="36547"/>
      </dsp:txXfrm>
    </dsp:sp>
    <dsp:sp modelId="{77AEBF66-E316-44F5-8E63-ADD9634ECC9C}">
      <dsp:nvSpPr>
        <dsp:cNvPr id="0" name=""/>
        <dsp:cNvSpPr/>
      </dsp:nvSpPr>
      <dsp:spPr>
        <a:xfrm>
          <a:off x="5337405" y="891592"/>
          <a:ext cx="361032" cy="2695383"/>
        </a:xfrm>
        <a:custGeom>
          <a:avLst/>
          <a:gdLst/>
          <a:ahLst/>
          <a:cxnLst/>
          <a:rect l="0" t="0" r="0" b="0"/>
          <a:pathLst>
            <a:path>
              <a:moveTo>
                <a:pt x="0" y="2695383"/>
              </a:moveTo>
              <a:lnTo>
                <a:pt x="180516" y="2695383"/>
              </a:lnTo>
              <a:lnTo>
                <a:pt x="180516" y="0"/>
              </a:lnTo>
              <a:lnTo>
                <a:pt x="36103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5449935" y="2171298"/>
        <a:ext cx="135972" cy="135972"/>
      </dsp:txXfrm>
    </dsp:sp>
    <dsp:sp modelId="{8AF8707B-588C-451C-A4F8-42F0009DE8DB}">
      <dsp:nvSpPr>
        <dsp:cNvPr id="0" name=""/>
        <dsp:cNvSpPr/>
      </dsp:nvSpPr>
      <dsp:spPr>
        <a:xfrm>
          <a:off x="3171207" y="2988534"/>
          <a:ext cx="361032" cy="598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516" y="0"/>
              </a:lnTo>
              <a:lnTo>
                <a:pt x="180516" y="598442"/>
              </a:lnTo>
              <a:lnTo>
                <a:pt x="361032" y="5984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334251" y="3270282"/>
        <a:ext cx="34945" cy="34945"/>
      </dsp:txXfrm>
    </dsp:sp>
    <dsp:sp modelId="{77128BBC-8CD6-455E-8092-B4CC8FBDA145}">
      <dsp:nvSpPr>
        <dsp:cNvPr id="0" name=""/>
        <dsp:cNvSpPr/>
      </dsp:nvSpPr>
      <dsp:spPr>
        <a:xfrm>
          <a:off x="3171207" y="2431296"/>
          <a:ext cx="361032" cy="557237"/>
        </a:xfrm>
        <a:custGeom>
          <a:avLst/>
          <a:gdLst/>
          <a:ahLst/>
          <a:cxnLst/>
          <a:rect l="0" t="0" r="0" b="0"/>
          <a:pathLst>
            <a:path>
              <a:moveTo>
                <a:pt x="0" y="557237"/>
              </a:moveTo>
              <a:lnTo>
                <a:pt x="180516" y="557237"/>
              </a:lnTo>
              <a:lnTo>
                <a:pt x="180516" y="0"/>
              </a:lnTo>
              <a:lnTo>
                <a:pt x="36103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335124" y="2693316"/>
        <a:ext cx="33198" cy="33198"/>
      </dsp:txXfrm>
    </dsp:sp>
    <dsp:sp modelId="{D7E6CD95-9ADA-4896-BC49-D0CB135BD7D4}">
      <dsp:nvSpPr>
        <dsp:cNvPr id="0" name=""/>
        <dsp:cNvSpPr/>
      </dsp:nvSpPr>
      <dsp:spPr>
        <a:xfrm>
          <a:off x="1070934" y="2942814"/>
          <a:ext cx="361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03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242424" y="2979508"/>
        <a:ext cx="18051" cy="18051"/>
      </dsp:txXfrm>
    </dsp:sp>
    <dsp:sp modelId="{F748AFF9-8DDB-4967-8BAD-5642F2213899}">
      <dsp:nvSpPr>
        <dsp:cNvPr id="0" name=""/>
        <dsp:cNvSpPr/>
      </dsp:nvSpPr>
      <dsp:spPr>
        <a:xfrm rot="16200000">
          <a:off x="-484066" y="2483597"/>
          <a:ext cx="2100126" cy="1009874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/>
            <a:t>Director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/>
            <a:t>Titular</a:t>
          </a:r>
        </a:p>
      </dsp:txBody>
      <dsp:txXfrm>
        <a:off x="-484066" y="2483597"/>
        <a:ext cx="2100126" cy="1009874"/>
      </dsp:txXfrm>
    </dsp:sp>
    <dsp:sp modelId="{5E9FA512-69B8-4EE6-8840-44384A6CFD1B}">
      <dsp:nvSpPr>
        <dsp:cNvPr id="0" name=""/>
        <dsp:cNvSpPr/>
      </dsp:nvSpPr>
      <dsp:spPr>
        <a:xfrm>
          <a:off x="1431967" y="2293377"/>
          <a:ext cx="1739240" cy="1390312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Director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Pedagógico FP</a:t>
          </a:r>
        </a:p>
      </dsp:txBody>
      <dsp:txXfrm>
        <a:off x="1431967" y="2293377"/>
        <a:ext cx="1739240" cy="1390312"/>
      </dsp:txXfrm>
    </dsp:sp>
    <dsp:sp modelId="{7FBBED5B-7CB8-4040-95CF-6FFBD6C14A2D}">
      <dsp:nvSpPr>
        <dsp:cNvPr id="0" name=""/>
        <dsp:cNvSpPr/>
      </dsp:nvSpPr>
      <dsp:spPr>
        <a:xfrm>
          <a:off x="3532240" y="1901648"/>
          <a:ext cx="1805164" cy="105929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Escuela Empresa</a:t>
          </a:r>
        </a:p>
      </dsp:txBody>
      <dsp:txXfrm>
        <a:off x="3532240" y="1901648"/>
        <a:ext cx="1805164" cy="1059296"/>
      </dsp:txXfrm>
    </dsp:sp>
    <dsp:sp modelId="{D2172733-168E-480F-8DED-CA27BB5DF9F3}">
      <dsp:nvSpPr>
        <dsp:cNvPr id="0" name=""/>
        <dsp:cNvSpPr/>
      </dsp:nvSpPr>
      <dsp:spPr>
        <a:xfrm>
          <a:off x="3532240" y="3098533"/>
          <a:ext cx="1805164" cy="976885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Secretaría Técnica</a:t>
          </a:r>
        </a:p>
      </dsp:txBody>
      <dsp:txXfrm>
        <a:off x="3532240" y="3098533"/>
        <a:ext cx="1805164" cy="976885"/>
      </dsp:txXfrm>
    </dsp:sp>
    <dsp:sp modelId="{15A015FF-A43B-4271-B5B9-87C5F8632383}">
      <dsp:nvSpPr>
        <dsp:cNvPr id="0" name=""/>
        <dsp:cNvSpPr/>
      </dsp:nvSpPr>
      <dsp:spPr>
        <a:xfrm>
          <a:off x="5698438" y="305461"/>
          <a:ext cx="1511735" cy="117226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Resp</a:t>
          </a:r>
          <a:r>
            <a:rPr lang="es-ES" sz="1800" kern="1200" dirty="0"/>
            <a:t>. Dpto.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Adm-Gest.Vent</a:t>
          </a:r>
          <a:endParaRPr lang="es-ES" sz="1800" kern="1200" dirty="0"/>
        </a:p>
      </dsp:txBody>
      <dsp:txXfrm>
        <a:off x="5698438" y="305461"/>
        <a:ext cx="1511735" cy="1172262"/>
      </dsp:txXfrm>
    </dsp:sp>
    <dsp:sp modelId="{9E7D6BB1-6235-4039-AE7E-99BCEB665CEF}">
      <dsp:nvSpPr>
        <dsp:cNvPr id="0" name=""/>
        <dsp:cNvSpPr/>
      </dsp:nvSpPr>
      <dsp:spPr>
        <a:xfrm>
          <a:off x="7571206" y="4249"/>
          <a:ext cx="1511735" cy="503552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Tutor CFGB</a:t>
          </a:r>
        </a:p>
      </dsp:txBody>
      <dsp:txXfrm>
        <a:off x="7571206" y="4249"/>
        <a:ext cx="1511735" cy="503552"/>
      </dsp:txXfrm>
    </dsp:sp>
    <dsp:sp modelId="{A4A4DA25-B101-4CE3-A3B0-2BCA94611A00}">
      <dsp:nvSpPr>
        <dsp:cNvPr id="0" name=""/>
        <dsp:cNvSpPr/>
      </dsp:nvSpPr>
      <dsp:spPr>
        <a:xfrm>
          <a:off x="7571206" y="645391"/>
          <a:ext cx="1511735" cy="499816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 Tutor CFGM</a:t>
          </a:r>
        </a:p>
      </dsp:txBody>
      <dsp:txXfrm>
        <a:off x="7571206" y="645391"/>
        <a:ext cx="1511735" cy="499816"/>
      </dsp:txXfrm>
    </dsp:sp>
    <dsp:sp modelId="{F65587BF-220A-4A7F-A2A3-D4AD8C44FA57}">
      <dsp:nvSpPr>
        <dsp:cNvPr id="0" name=""/>
        <dsp:cNvSpPr/>
      </dsp:nvSpPr>
      <dsp:spPr>
        <a:xfrm>
          <a:off x="7571206" y="1282796"/>
          <a:ext cx="1460288" cy="49613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Tutor CFGS</a:t>
          </a:r>
        </a:p>
      </dsp:txBody>
      <dsp:txXfrm>
        <a:off x="7571206" y="1282796"/>
        <a:ext cx="1460288" cy="496139"/>
      </dsp:txXfrm>
    </dsp:sp>
    <dsp:sp modelId="{6EAD1037-1987-4C8C-ACFD-6A83A06883CF}">
      <dsp:nvSpPr>
        <dsp:cNvPr id="0" name=""/>
        <dsp:cNvSpPr/>
      </dsp:nvSpPr>
      <dsp:spPr>
        <a:xfrm>
          <a:off x="5704593" y="2160761"/>
          <a:ext cx="1537892" cy="117226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Resp</a:t>
          </a:r>
          <a:r>
            <a:rPr lang="es-ES" sz="1800" kern="1200" dirty="0"/>
            <a:t>. Dpto.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Elec-Elctr-Infor</a:t>
          </a:r>
          <a:r>
            <a:rPr lang="es-ES" sz="1800" kern="1200" dirty="0"/>
            <a:t>.</a:t>
          </a:r>
        </a:p>
      </dsp:txBody>
      <dsp:txXfrm>
        <a:off x="5704593" y="2160761"/>
        <a:ext cx="1537892" cy="1172262"/>
      </dsp:txXfrm>
    </dsp:sp>
    <dsp:sp modelId="{FD70ECBE-A426-4464-A2A3-822A3305FAE7}">
      <dsp:nvSpPr>
        <dsp:cNvPr id="0" name=""/>
        <dsp:cNvSpPr/>
      </dsp:nvSpPr>
      <dsp:spPr>
        <a:xfrm>
          <a:off x="7597363" y="1916524"/>
          <a:ext cx="1460288" cy="49613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Tutor CFGB</a:t>
          </a:r>
        </a:p>
      </dsp:txBody>
      <dsp:txXfrm>
        <a:off x="7597363" y="1916524"/>
        <a:ext cx="1460288" cy="496139"/>
      </dsp:txXfrm>
    </dsp:sp>
    <dsp:sp modelId="{87549FB4-785C-4D2B-B69D-58D5E868297C}">
      <dsp:nvSpPr>
        <dsp:cNvPr id="0" name=""/>
        <dsp:cNvSpPr/>
      </dsp:nvSpPr>
      <dsp:spPr>
        <a:xfrm>
          <a:off x="7597363" y="2550253"/>
          <a:ext cx="1460288" cy="49613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Tutor CFGM</a:t>
          </a:r>
        </a:p>
      </dsp:txBody>
      <dsp:txXfrm>
        <a:off x="7597363" y="2550253"/>
        <a:ext cx="1460288" cy="496139"/>
      </dsp:txXfrm>
    </dsp:sp>
    <dsp:sp modelId="{B8E20C34-DA72-4C26-A582-CC57A86AF8DF}">
      <dsp:nvSpPr>
        <dsp:cNvPr id="0" name=""/>
        <dsp:cNvSpPr/>
      </dsp:nvSpPr>
      <dsp:spPr>
        <a:xfrm>
          <a:off x="7597363" y="3183981"/>
          <a:ext cx="1460288" cy="49613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Tutor CFGS</a:t>
          </a:r>
        </a:p>
      </dsp:txBody>
      <dsp:txXfrm>
        <a:off x="7597363" y="3183981"/>
        <a:ext cx="1460288" cy="496139"/>
      </dsp:txXfrm>
    </dsp:sp>
    <dsp:sp modelId="{47F11108-BC79-4AFC-B59B-B0E14D263703}">
      <dsp:nvSpPr>
        <dsp:cNvPr id="0" name=""/>
        <dsp:cNvSpPr/>
      </dsp:nvSpPr>
      <dsp:spPr>
        <a:xfrm>
          <a:off x="5713475" y="3922519"/>
          <a:ext cx="1537892" cy="117226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Resp</a:t>
          </a:r>
          <a:r>
            <a:rPr lang="es-ES" sz="1800" kern="1200" dirty="0"/>
            <a:t>. Dpto.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Mec</a:t>
          </a:r>
          <a:r>
            <a:rPr lang="es-ES" sz="1800" kern="1200" dirty="0"/>
            <a:t>-Mant</a:t>
          </a:r>
        </a:p>
      </dsp:txBody>
      <dsp:txXfrm>
        <a:off x="5713475" y="3922519"/>
        <a:ext cx="1537892" cy="1172262"/>
      </dsp:txXfrm>
    </dsp:sp>
    <dsp:sp modelId="{D38C3CA7-929B-4D22-B611-D546998B5A51}">
      <dsp:nvSpPr>
        <dsp:cNvPr id="0" name=""/>
        <dsp:cNvSpPr/>
      </dsp:nvSpPr>
      <dsp:spPr>
        <a:xfrm>
          <a:off x="7597363" y="3817710"/>
          <a:ext cx="1460288" cy="49613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Tutor CFGB</a:t>
          </a:r>
        </a:p>
      </dsp:txBody>
      <dsp:txXfrm>
        <a:off x="7597363" y="3817710"/>
        <a:ext cx="1460288" cy="496139"/>
      </dsp:txXfrm>
    </dsp:sp>
    <dsp:sp modelId="{C2E58092-C1D4-478C-AA1D-9E423F020E74}">
      <dsp:nvSpPr>
        <dsp:cNvPr id="0" name=""/>
        <dsp:cNvSpPr/>
      </dsp:nvSpPr>
      <dsp:spPr>
        <a:xfrm>
          <a:off x="7597363" y="4451438"/>
          <a:ext cx="1460288" cy="49613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Tutor CFGM</a:t>
          </a:r>
        </a:p>
      </dsp:txBody>
      <dsp:txXfrm>
        <a:off x="7597363" y="4451438"/>
        <a:ext cx="1460288" cy="496139"/>
      </dsp:txXfrm>
    </dsp:sp>
    <dsp:sp modelId="{7DDFCBC3-5381-470F-BCE9-0313AB9685B9}">
      <dsp:nvSpPr>
        <dsp:cNvPr id="0" name=""/>
        <dsp:cNvSpPr/>
      </dsp:nvSpPr>
      <dsp:spPr>
        <a:xfrm>
          <a:off x="7597363" y="5085167"/>
          <a:ext cx="1460288" cy="49613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prstClr val="white"/>
              </a:solidFill>
              <a:latin typeface="Univers Condensed Light"/>
              <a:ea typeface="+mn-ea"/>
              <a:cs typeface="+mn-cs"/>
            </a:rPr>
            <a:t>Tutor</a:t>
          </a:r>
          <a:r>
            <a:rPr lang="es-ES" sz="1800" kern="1200" dirty="0"/>
            <a:t> CFGS</a:t>
          </a:r>
        </a:p>
      </dsp:txBody>
      <dsp:txXfrm>
        <a:off x="7597363" y="5085167"/>
        <a:ext cx="1460288" cy="496139"/>
      </dsp:txXfrm>
    </dsp:sp>
    <dsp:sp modelId="{20C5FC65-9A74-42EF-83C0-FD0AEF618C13}">
      <dsp:nvSpPr>
        <dsp:cNvPr id="0" name=""/>
        <dsp:cNvSpPr/>
      </dsp:nvSpPr>
      <dsp:spPr>
        <a:xfrm>
          <a:off x="5698438" y="5617616"/>
          <a:ext cx="1537892" cy="116932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Resp</a:t>
          </a:r>
          <a:r>
            <a:rPr lang="es-ES" sz="1800" kern="1200" dirty="0"/>
            <a:t>. Dpto.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/>
            <a:t>Img</a:t>
          </a:r>
          <a:r>
            <a:rPr lang="es-ES" sz="1800" kern="1200" dirty="0"/>
            <a:t>-Pers.</a:t>
          </a:r>
        </a:p>
      </dsp:txBody>
      <dsp:txXfrm>
        <a:off x="5698438" y="5617616"/>
        <a:ext cx="1537892" cy="1169323"/>
      </dsp:txXfrm>
    </dsp:sp>
    <dsp:sp modelId="{45FA56B5-1512-41DB-A164-AC9922A0ABA7}">
      <dsp:nvSpPr>
        <dsp:cNvPr id="0" name=""/>
        <dsp:cNvSpPr/>
      </dsp:nvSpPr>
      <dsp:spPr>
        <a:xfrm>
          <a:off x="7597363" y="5718895"/>
          <a:ext cx="1460288" cy="49613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Tutor CFGB</a:t>
          </a:r>
        </a:p>
      </dsp:txBody>
      <dsp:txXfrm>
        <a:off x="7597363" y="5718895"/>
        <a:ext cx="1460288" cy="496139"/>
      </dsp:txXfrm>
    </dsp:sp>
    <dsp:sp modelId="{B3C4B0BF-579B-46D7-BCE3-8A3667DE5963}">
      <dsp:nvSpPr>
        <dsp:cNvPr id="0" name=""/>
        <dsp:cNvSpPr/>
      </dsp:nvSpPr>
      <dsp:spPr>
        <a:xfrm>
          <a:off x="7597363" y="6352624"/>
          <a:ext cx="1460288" cy="496139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Tutor CFGM</a:t>
          </a:r>
        </a:p>
      </dsp:txBody>
      <dsp:txXfrm>
        <a:off x="7597363" y="6352624"/>
        <a:ext cx="1460288" cy="496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19F05-7EAE-4980-82FC-D85CE5D4E873}">
      <dsp:nvSpPr>
        <dsp:cNvPr id="0" name=""/>
        <dsp:cNvSpPr/>
      </dsp:nvSpPr>
      <dsp:spPr>
        <a:xfrm>
          <a:off x="144858" y="480536"/>
          <a:ext cx="5206704" cy="2742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Es el encargado de firmar la documentación oficial cuando Secretaría Técnica le comparte los archivos preparados. (</a:t>
          </a:r>
          <a:r>
            <a:rPr lang="es-ES" sz="3200" kern="1200" dirty="0" err="1"/>
            <a:t>Teams</a:t>
          </a:r>
          <a:r>
            <a:rPr lang="es-ES" sz="3200" kern="1200" dirty="0"/>
            <a:t> Bandeja de Firmas).</a:t>
          </a:r>
          <a:endParaRPr lang="en-US" sz="3200" kern="1200" dirty="0"/>
        </a:p>
      </dsp:txBody>
      <dsp:txXfrm>
        <a:off x="278735" y="614413"/>
        <a:ext cx="4938950" cy="2474737"/>
      </dsp:txXfrm>
    </dsp:sp>
    <dsp:sp modelId="{D15FF755-2BE9-4CA4-B14E-36BE43251032}">
      <dsp:nvSpPr>
        <dsp:cNvPr id="0" name=""/>
        <dsp:cNvSpPr/>
      </dsp:nvSpPr>
      <dsp:spPr>
        <a:xfrm>
          <a:off x="388816" y="3837400"/>
          <a:ext cx="4995697" cy="1852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Esta siempre informado de la gestión y necesidades de las estancias.</a:t>
          </a:r>
          <a:endParaRPr lang="en-US" sz="3200" kern="1200" dirty="0"/>
        </a:p>
      </dsp:txBody>
      <dsp:txXfrm>
        <a:off x="479224" y="3927808"/>
        <a:ext cx="4814881" cy="16711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5A1A9-A917-4311-9BB3-A75B85161E06}">
      <dsp:nvSpPr>
        <dsp:cNvPr id="0" name=""/>
        <dsp:cNvSpPr/>
      </dsp:nvSpPr>
      <dsp:spPr>
        <a:xfrm>
          <a:off x="628649" y="1100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Establece los calendarios de las estancias.</a:t>
          </a:r>
          <a:endParaRPr lang="en-US" sz="2600" kern="1200" dirty="0"/>
        </a:p>
      </dsp:txBody>
      <dsp:txXfrm>
        <a:off x="628649" y="1100"/>
        <a:ext cx="2464593" cy="1478756"/>
      </dsp:txXfrm>
    </dsp:sp>
    <dsp:sp modelId="{78FCD79D-1B10-4B87-B1BD-59BE66897533}">
      <dsp:nvSpPr>
        <dsp:cNvPr id="0" name=""/>
        <dsp:cNvSpPr/>
      </dsp:nvSpPr>
      <dsp:spPr>
        <a:xfrm>
          <a:off x="3339702" y="1100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Informar de la normativa.</a:t>
          </a:r>
          <a:endParaRPr lang="en-US" sz="2600" kern="1200" dirty="0"/>
        </a:p>
      </dsp:txBody>
      <dsp:txXfrm>
        <a:off x="3339702" y="1100"/>
        <a:ext cx="2464593" cy="1478756"/>
      </dsp:txXfrm>
    </dsp:sp>
    <dsp:sp modelId="{9406FA82-DAAB-4E3A-B723-AC87D0DAD367}">
      <dsp:nvSpPr>
        <dsp:cNvPr id="0" name=""/>
        <dsp:cNvSpPr/>
      </dsp:nvSpPr>
      <dsp:spPr>
        <a:xfrm>
          <a:off x="6050755" y="1100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Seguimiento del proceso. </a:t>
          </a:r>
          <a:endParaRPr lang="en-US" sz="2600" kern="1200" dirty="0"/>
        </a:p>
      </dsp:txBody>
      <dsp:txXfrm>
        <a:off x="6050755" y="1100"/>
        <a:ext cx="2464593" cy="1478756"/>
      </dsp:txXfrm>
    </dsp:sp>
    <dsp:sp modelId="{2ECDA5DB-4D49-4B74-B602-66DB8D34B524}">
      <dsp:nvSpPr>
        <dsp:cNvPr id="0" name=""/>
        <dsp:cNvSpPr/>
      </dsp:nvSpPr>
      <dsp:spPr>
        <a:xfrm>
          <a:off x="628649" y="1726316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Resolución de dudas. </a:t>
          </a:r>
          <a:endParaRPr lang="en-US" sz="2600" kern="1200" dirty="0"/>
        </a:p>
      </dsp:txBody>
      <dsp:txXfrm>
        <a:off x="628649" y="1726316"/>
        <a:ext cx="2464593" cy="1478756"/>
      </dsp:txXfrm>
    </dsp:sp>
    <dsp:sp modelId="{98C0082A-BDAE-440F-A2F1-A0B5770AFD05}">
      <dsp:nvSpPr>
        <dsp:cNvPr id="0" name=""/>
        <dsp:cNvSpPr/>
      </dsp:nvSpPr>
      <dsp:spPr>
        <a:xfrm>
          <a:off x="3339702" y="1726316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Coordinar estancias Erasmus. </a:t>
          </a:r>
          <a:endParaRPr lang="en-US" sz="2600" kern="1200" dirty="0"/>
        </a:p>
      </dsp:txBody>
      <dsp:txXfrm>
        <a:off x="3339702" y="1726316"/>
        <a:ext cx="2464593" cy="1478756"/>
      </dsp:txXfrm>
    </dsp:sp>
    <dsp:sp modelId="{90C71A0B-D692-4588-BF72-65B259832774}">
      <dsp:nvSpPr>
        <dsp:cNvPr id="0" name=""/>
        <dsp:cNvSpPr/>
      </dsp:nvSpPr>
      <dsp:spPr>
        <a:xfrm>
          <a:off x="6050755" y="1726316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Velar que se cumplan los plazos establecidos.</a:t>
          </a:r>
          <a:endParaRPr lang="en-US" sz="2600" kern="1200" dirty="0"/>
        </a:p>
      </dsp:txBody>
      <dsp:txXfrm>
        <a:off x="6050755" y="1726316"/>
        <a:ext cx="2464593" cy="1478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CDF3B-CA13-4631-AB90-643C685CF7A7}">
      <dsp:nvSpPr>
        <dsp:cNvPr id="0" name=""/>
        <dsp:cNvSpPr/>
      </dsp:nvSpPr>
      <dsp:spPr>
        <a:xfrm>
          <a:off x="0" y="16216"/>
          <a:ext cx="5268273" cy="91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/>
            <a:t>Prepara los listados Excel de cada grupo.</a:t>
          </a:r>
          <a:endParaRPr lang="en-US" sz="2300" kern="1200"/>
        </a:p>
      </dsp:txBody>
      <dsp:txXfrm>
        <a:off x="44828" y="61044"/>
        <a:ext cx="5178617" cy="828647"/>
      </dsp:txXfrm>
    </dsp:sp>
    <dsp:sp modelId="{C2AFE892-5989-4D55-9E19-F85A8DCFF3BD}">
      <dsp:nvSpPr>
        <dsp:cNvPr id="0" name=""/>
        <dsp:cNvSpPr/>
      </dsp:nvSpPr>
      <dsp:spPr>
        <a:xfrm>
          <a:off x="0" y="1000760"/>
          <a:ext cx="5268273" cy="91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Recoge los números de SS de los alumnos.</a:t>
          </a:r>
          <a:endParaRPr lang="en-US" sz="2300" kern="1200" dirty="0"/>
        </a:p>
      </dsp:txBody>
      <dsp:txXfrm>
        <a:off x="44828" y="1045588"/>
        <a:ext cx="5178617" cy="828647"/>
      </dsp:txXfrm>
    </dsp:sp>
    <dsp:sp modelId="{24AC0D9E-8950-409D-B0C0-395B13BA5F68}">
      <dsp:nvSpPr>
        <dsp:cNvPr id="0" name=""/>
        <dsp:cNvSpPr/>
      </dsp:nvSpPr>
      <dsp:spPr>
        <a:xfrm>
          <a:off x="0" y="1985303"/>
          <a:ext cx="5268273" cy="91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Genera y custodia Anexo 1, 2.1, 2.2, 4, 5, 6.</a:t>
          </a:r>
          <a:endParaRPr lang="en-US" sz="2300" kern="1200" dirty="0"/>
        </a:p>
      </dsp:txBody>
      <dsp:txXfrm>
        <a:off x="44828" y="2030131"/>
        <a:ext cx="5178617" cy="828647"/>
      </dsp:txXfrm>
    </dsp:sp>
    <dsp:sp modelId="{A282EACD-BD90-4CAD-B078-02F263559A4F}">
      <dsp:nvSpPr>
        <dsp:cNvPr id="0" name=""/>
        <dsp:cNvSpPr/>
      </dsp:nvSpPr>
      <dsp:spPr>
        <a:xfrm>
          <a:off x="0" y="2969847"/>
          <a:ext cx="5268273" cy="91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/>
            <a:t>Registra toda la documentación en DAT-SUR.</a:t>
          </a:r>
          <a:endParaRPr lang="en-US" sz="2300" kern="1200"/>
        </a:p>
      </dsp:txBody>
      <dsp:txXfrm>
        <a:off x="44828" y="3014675"/>
        <a:ext cx="5178617" cy="828647"/>
      </dsp:txXfrm>
    </dsp:sp>
    <dsp:sp modelId="{65CD02E7-2C2E-419A-95AD-DFE9F0B0BCFB}">
      <dsp:nvSpPr>
        <dsp:cNvPr id="0" name=""/>
        <dsp:cNvSpPr/>
      </dsp:nvSpPr>
      <dsp:spPr>
        <a:xfrm>
          <a:off x="0" y="3954391"/>
          <a:ext cx="5268273" cy="91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Introduce </a:t>
          </a:r>
          <a:r>
            <a:rPr lang="en-US" sz="2300" kern="1200" dirty="0" err="1"/>
            <a:t>los</a:t>
          </a:r>
          <a:r>
            <a:rPr lang="en-US" sz="2300" kern="1200" dirty="0"/>
            <a:t> </a:t>
          </a:r>
          <a:r>
            <a:rPr lang="en-US" sz="2300" kern="1200" dirty="0" err="1"/>
            <a:t>datos</a:t>
          </a:r>
          <a:r>
            <a:rPr lang="en-US" sz="2300" kern="1200" dirty="0"/>
            <a:t> que Raices </a:t>
          </a:r>
          <a:r>
            <a:rPr lang="en-US" sz="2300" kern="1200" dirty="0" err="1"/>
            <a:t>solicitados</a:t>
          </a:r>
          <a:r>
            <a:rPr lang="en-US" sz="2300" kern="1200" dirty="0"/>
            <a:t>.</a:t>
          </a:r>
        </a:p>
      </dsp:txBody>
      <dsp:txXfrm>
        <a:off x="44828" y="3999219"/>
        <a:ext cx="5178617" cy="828647"/>
      </dsp:txXfrm>
    </dsp:sp>
    <dsp:sp modelId="{F6A70212-B297-44C3-9C47-B0DB45AE495F}">
      <dsp:nvSpPr>
        <dsp:cNvPr id="0" name=""/>
        <dsp:cNvSpPr/>
      </dsp:nvSpPr>
      <dsp:spPr>
        <a:xfrm>
          <a:off x="0" y="4938935"/>
          <a:ext cx="5268273" cy="91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/>
            <a:t>Realiza</a:t>
          </a:r>
          <a:r>
            <a:rPr lang="en-US" sz="2300" kern="1200" dirty="0"/>
            <a:t> </a:t>
          </a:r>
          <a:r>
            <a:rPr lang="en-US" sz="2300" kern="1200" dirty="0" err="1"/>
            <a:t>recisiones</a:t>
          </a:r>
          <a:r>
            <a:rPr lang="en-US" sz="2300" kern="1200" dirty="0"/>
            <a:t> y </a:t>
          </a:r>
          <a:r>
            <a:rPr lang="en-US" sz="2300" kern="1200" dirty="0" err="1"/>
            <a:t>actuliza</a:t>
          </a:r>
          <a:r>
            <a:rPr lang="en-US" sz="2300" kern="1200" dirty="0"/>
            <a:t> </a:t>
          </a:r>
          <a:r>
            <a:rPr lang="en-US" sz="2300" kern="1200" dirty="0" err="1"/>
            <a:t>cambios</a:t>
          </a:r>
          <a:r>
            <a:rPr lang="en-US" sz="2300" kern="1200" dirty="0"/>
            <a:t> </a:t>
          </a:r>
          <a:r>
            <a:rPr lang="en-US" sz="2300" kern="1200" dirty="0" err="1"/>
            <a:t>necesarios</a:t>
          </a:r>
          <a:r>
            <a:rPr lang="en-US" sz="2300" kern="1200" dirty="0"/>
            <a:t> </a:t>
          </a:r>
          <a:r>
            <a:rPr lang="en-US" sz="2300" kern="1200" dirty="0" err="1"/>
            <a:t>durante</a:t>
          </a:r>
          <a:r>
            <a:rPr lang="en-US" sz="2300" kern="1200" dirty="0"/>
            <a:t> las estancias.</a:t>
          </a:r>
        </a:p>
      </dsp:txBody>
      <dsp:txXfrm>
        <a:off x="44828" y="4983763"/>
        <a:ext cx="5178617" cy="828647"/>
      </dsp:txXfrm>
    </dsp:sp>
    <dsp:sp modelId="{443E7522-2E32-4027-8373-4FBB45145BAD}">
      <dsp:nvSpPr>
        <dsp:cNvPr id="0" name=""/>
        <dsp:cNvSpPr/>
      </dsp:nvSpPr>
      <dsp:spPr>
        <a:xfrm>
          <a:off x="0" y="5923478"/>
          <a:ext cx="5268273" cy="918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Tiene la visión general de la casuística por ciclo, alumno y empresa.</a:t>
          </a:r>
          <a:endParaRPr lang="en-US" sz="2300" kern="1200" dirty="0"/>
        </a:p>
      </dsp:txBody>
      <dsp:txXfrm>
        <a:off x="44828" y="5968306"/>
        <a:ext cx="5178617" cy="8286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C2081-97AE-4D0B-BBBD-887BF91E5D04}">
      <dsp:nvSpPr>
        <dsp:cNvPr id="0" name=""/>
        <dsp:cNvSpPr/>
      </dsp:nvSpPr>
      <dsp:spPr>
        <a:xfrm>
          <a:off x="135658" y="529339"/>
          <a:ext cx="1044962" cy="10449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3370D-3185-4C35-9C35-5227A48E8F23}">
      <dsp:nvSpPr>
        <dsp:cNvPr id="0" name=""/>
        <dsp:cNvSpPr/>
      </dsp:nvSpPr>
      <dsp:spPr>
        <a:xfrm>
          <a:off x="355101" y="748781"/>
          <a:ext cx="606078" cy="60607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7E6EC-2BA8-443D-8096-A55A69418CE7}">
      <dsp:nvSpPr>
        <dsp:cNvPr id="0" name=""/>
        <dsp:cNvSpPr/>
      </dsp:nvSpPr>
      <dsp:spPr>
        <a:xfrm>
          <a:off x="1215312" y="567731"/>
          <a:ext cx="3030161" cy="104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Primera atención de nuevas empresas.</a:t>
          </a:r>
          <a:endParaRPr lang="en-US" sz="2800" kern="1200" dirty="0"/>
        </a:p>
      </dsp:txBody>
      <dsp:txXfrm>
        <a:off x="1215312" y="567731"/>
        <a:ext cx="3030161" cy="1044962"/>
      </dsp:txXfrm>
    </dsp:sp>
    <dsp:sp modelId="{BB5156F9-AA4C-4365-8B19-F4F0BED2030F}">
      <dsp:nvSpPr>
        <dsp:cNvPr id="0" name=""/>
        <dsp:cNvSpPr/>
      </dsp:nvSpPr>
      <dsp:spPr>
        <a:xfrm>
          <a:off x="4580366" y="529339"/>
          <a:ext cx="1044962" cy="10449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0A783-9A27-4879-8A13-9AE06F74A472}">
      <dsp:nvSpPr>
        <dsp:cNvPr id="0" name=""/>
        <dsp:cNvSpPr/>
      </dsp:nvSpPr>
      <dsp:spPr>
        <a:xfrm>
          <a:off x="4799808" y="748781"/>
          <a:ext cx="606078" cy="606078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6BA0A-A93E-4B90-AB65-3C11484B3EF8}">
      <dsp:nvSpPr>
        <dsp:cNvPr id="0" name=""/>
        <dsp:cNvSpPr/>
      </dsp:nvSpPr>
      <dsp:spPr>
        <a:xfrm>
          <a:off x="5849249" y="529339"/>
          <a:ext cx="2463125" cy="104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Apoyo a director pedagógico FP.</a:t>
          </a:r>
          <a:endParaRPr lang="en-US" sz="2800" kern="1200" dirty="0"/>
        </a:p>
      </dsp:txBody>
      <dsp:txXfrm>
        <a:off x="5849249" y="529339"/>
        <a:ext cx="2463125" cy="1044962"/>
      </dsp:txXfrm>
    </dsp:sp>
    <dsp:sp modelId="{D5E580BA-64C7-49C1-A7A6-2BDC88455FAA}">
      <dsp:nvSpPr>
        <dsp:cNvPr id="0" name=""/>
        <dsp:cNvSpPr/>
      </dsp:nvSpPr>
      <dsp:spPr>
        <a:xfrm>
          <a:off x="135658" y="2219196"/>
          <a:ext cx="1044962" cy="10449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A572A-B221-4BB9-B85E-9669CEDC22E8}">
      <dsp:nvSpPr>
        <dsp:cNvPr id="0" name=""/>
        <dsp:cNvSpPr/>
      </dsp:nvSpPr>
      <dsp:spPr>
        <a:xfrm>
          <a:off x="355101" y="2438639"/>
          <a:ext cx="606078" cy="606078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9809F-33A1-4AB4-B3D0-2F1CBC269162}">
      <dsp:nvSpPr>
        <dsp:cNvPr id="0" name=""/>
        <dsp:cNvSpPr/>
      </dsp:nvSpPr>
      <dsp:spPr>
        <a:xfrm>
          <a:off x="1259340" y="2172957"/>
          <a:ext cx="2463125" cy="104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Seguimiento de inserción laboral Anexo 9.</a:t>
          </a:r>
          <a:endParaRPr lang="en-US" sz="2800" kern="1200" dirty="0"/>
        </a:p>
      </dsp:txBody>
      <dsp:txXfrm>
        <a:off x="1259340" y="2172957"/>
        <a:ext cx="2463125" cy="1044962"/>
      </dsp:txXfrm>
    </dsp:sp>
    <dsp:sp modelId="{D0F620EF-140D-49CD-8E6C-23570D9E0F82}">
      <dsp:nvSpPr>
        <dsp:cNvPr id="0" name=""/>
        <dsp:cNvSpPr/>
      </dsp:nvSpPr>
      <dsp:spPr>
        <a:xfrm>
          <a:off x="4296848" y="2219196"/>
          <a:ext cx="1044962" cy="10449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D8C11-7F2F-413E-8784-DF00317ADDB6}">
      <dsp:nvSpPr>
        <dsp:cNvPr id="0" name=""/>
        <dsp:cNvSpPr/>
      </dsp:nvSpPr>
      <dsp:spPr>
        <a:xfrm>
          <a:off x="4516290" y="2438639"/>
          <a:ext cx="606078" cy="606078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851B5-2412-49B8-B250-B6808D8CB7CF}">
      <dsp:nvSpPr>
        <dsp:cNvPr id="0" name=""/>
        <dsp:cNvSpPr/>
      </dsp:nvSpPr>
      <dsp:spPr>
        <a:xfrm>
          <a:off x="5515692" y="2201087"/>
          <a:ext cx="2852915" cy="104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Participa</a:t>
          </a:r>
          <a:r>
            <a:rPr lang="en-US" sz="2800" kern="1200" dirty="0"/>
            <a:t> </a:t>
          </a:r>
          <a:r>
            <a:rPr lang="en-US" sz="2800" kern="1200" dirty="0" err="1"/>
            <a:t>en</a:t>
          </a:r>
          <a:r>
            <a:rPr lang="en-US" sz="2800" kern="1200" dirty="0"/>
            <a:t> la </a:t>
          </a:r>
          <a:r>
            <a:rPr lang="en-US" sz="2800" kern="1200" dirty="0" err="1"/>
            <a:t>realización</a:t>
          </a:r>
          <a:r>
            <a:rPr lang="en-US" sz="2800" kern="1200" dirty="0"/>
            <a:t> del Dossier de Estancias.</a:t>
          </a:r>
        </a:p>
      </dsp:txBody>
      <dsp:txXfrm>
        <a:off x="5515692" y="2201087"/>
        <a:ext cx="2852915" cy="10449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617F7-F663-4ED8-B286-F33A2E5F1632}">
      <dsp:nvSpPr>
        <dsp:cNvPr id="0" name=""/>
        <dsp:cNvSpPr/>
      </dsp:nvSpPr>
      <dsp:spPr>
        <a:xfrm>
          <a:off x="718458" y="1221278"/>
          <a:ext cx="1529087" cy="16397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67468-DDA0-46BE-9643-EA8F35E3A99A}">
      <dsp:nvSpPr>
        <dsp:cNvPr id="0" name=""/>
        <dsp:cNvSpPr/>
      </dsp:nvSpPr>
      <dsp:spPr>
        <a:xfrm>
          <a:off x="182485" y="3422368"/>
          <a:ext cx="2853538" cy="141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Coordinar las empresas del dpto. en las diferentes etapas GB-GM-GS.</a:t>
          </a:r>
          <a:endParaRPr lang="en-US" sz="2400" kern="1200" dirty="0"/>
        </a:p>
      </dsp:txBody>
      <dsp:txXfrm>
        <a:off x="182485" y="3422368"/>
        <a:ext cx="2853538" cy="1414336"/>
      </dsp:txXfrm>
    </dsp:sp>
    <dsp:sp modelId="{05F91EF9-FD12-4FD1-8587-0E50367EDD9C}">
      <dsp:nvSpPr>
        <dsp:cNvPr id="0" name=""/>
        <dsp:cNvSpPr/>
      </dsp:nvSpPr>
      <dsp:spPr>
        <a:xfrm>
          <a:off x="3631640" y="645978"/>
          <a:ext cx="1629434" cy="1418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CC359-D49B-4C0D-8343-9AE640123B5F}">
      <dsp:nvSpPr>
        <dsp:cNvPr id="0" name=""/>
        <dsp:cNvSpPr/>
      </dsp:nvSpPr>
      <dsp:spPr>
        <a:xfrm>
          <a:off x="3264069" y="2354835"/>
          <a:ext cx="2615861" cy="132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Coordinar empresas compartidas entre diferentes departamentos.</a:t>
          </a:r>
          <a:endParaRPr lang="en-US" sz="2400" kern="1200" dirty="0"/>
        </a:p>
      </dsp:txBody>
      <dsp:txXfrm>
        <a:off x="3264069" y="2354835"/>
        <a:ext cx="2615861" cy="1323892"/>
      </dsp:txXfrm>
    </dsp:sp>
    <dsp:sp modelId="{1FF2F803-B1BC-4419-8471-4B7FBB74A447}">
      <dsp:nvSpPr>
        <dsp:cNvPr id="0" name=""/>
        <dsp:cNvSpPr/>
      </dsp:nvSpPr>
      <dsp:spPr>
        <a:xfrm>
          <a:off x="6810711" y="318439"/>
          <a:ext cx="1641361" cy="1433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9229A-7625-45A2-B4A9-D8C63F56DD45}">
      <dsp:nvSpPr>
        <dsp:cNvPr id="0" name=""/>
        <dsp:cNvSpPr/>
      </dsp:nvSpPr>
      <dsp:spPr>
        <a:xfrm>
          <a:off x="6372280" y="1977410"/>
          <a:ext cx="2669389" cy="1759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Orientar a las nuevas empresas según sus necesidades y/o oportunidades que ofrezcan.</a:t>
          </a:r>
          <a:endParaRPr lang="en-US" sz="2400" kern="1200" dirty="0"/>
        </a:p>
      </dsp:txBody>
      <dsp:txXfrm>
        <a:off x="6372280" y="1977410"/>
        <a:ext cx="2669389" cy="17596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58C0-208D-4612-8369-A2593E62DF6E}">
      <dsp:nvSpPr>
        <dsp:cNvPr id="0" name=""/>
        <dsp:cNvSpPr/>
      </dsp:nvSpPr>
      <dsp:spPr>
        <a:xfrm>
          <a:off x="0" y="2075"/>
          <a:ext cx="5579264" cy="884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D839D-297B-4847-AC58-8785EA270789}">
      <dsp:nvSpPr>
        <dsp:cNvPr id="0" name=""/>
        <dsp:cNvSpPr/>
      </dsp:nvSpPr>
      <dsp:spPr>
        <a:xfrm>
          <a:off x="267570" y="201095"/>
          <a:ext cx="486491" cy="486491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852DB-63BD-45A3-962E-ECB816E691E6}">
      <dsp:nvSpPr>
        <dsp:cNvPr id="0" name=""/>
        <dsp:cNvSpPr/>
      </dsp:nvSpPr>
      <dsp:spPr>
        <a:xfrm>
          <a:off x="1021632" y="2075"/>
          <a:ext cx="4557631" cy="88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13" tIns="93613" rIns="93613" bIns="9361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Asignar los alumnos a las empresas.</a:t>
          </a:r>
          <a:endParaRPr lang="en-US" sz="1900" kern="1200"/>
        </a:p>
      </dsp:txBody>
      <dsp:txXfrm>
        <a:off x="1021632" y="2075"/>
        <a:ext cx="4557631" cy="884530"/>
      </dsp:txXfrm>
    </dsp:sp>
    <dsp:sp modelId="{0CA345B4-8120-42CC-BF9A-7E39F9FF250F}">
      <dsp:nvSpPr>
        <dsp:cNvPr id="0" name=""/>
        <dsp:cNvSpPr/>
      </dsp:nvSpPr>
      <dsp:spPr>
        <a:xfrm>
          <a:off x="0" y="1107738"/>
          <a:ext cx="5579264" cy="884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53EBC-6C3A-4F69-9D8E-4B191F2D740E}">
      <dsp:nvSpPr>
        <dsp:cNvPr id="0" name=""/>
        <dsp:cNvSpPr/>
      </dsp:nvSpPr>
      <dsp:spPr>
        <a:xfrm>
          <a:off x="267570" y="1306757"/>
          <a:ext cx="486491" cy="48649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A73DA-46D2-4CD5-905A-D628CA1963A3}">
      <dsp:nvSpPr>
        <dsp:cNvPr id="0" name=""/>
        <dsp:cNvSpPr/>
      </dsp:nvSpPr>
      <dsp:spPr>
        <a:xfrm>
          <a:off x="1021632" y="1107738"/>
          <a:ext cx="4557631" cy="88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13" tIns="93613" rIns="93613" bIns="9361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Genera el programa formativo de cada empresa (anexo 3).</a:t>
          </a:r>
          <a:endParaRPr lang="en-US" sz="1900" kern="1200" dirty="0"/>
        </a:p>
      </dsp:txBody>
      <dsp:txXfrm>
        <a:off x="1021632" y="1107738"/>
        <a:ext cx="4557631" cy="884530"/>
      </dsp:txXfrm>
    </dsp:sp>
    <dsp:sp modelId="{1F6EE8FB-22D4-43D9-963B-5A0216F1B110}">
      <dsp:nvSpPr>
        <dsp:cNvPr id="0" name=""/>
        <dsp:cNvSpPr/>
      </dsp:nvSpPr>
      <dsp:spPr>
        <a:xfrm>
          <a:off x="0" y="2213401"/>
          <a:ext cx="5579264" cy="884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6C0A6-7EAC-4768-8FDD-1FBCEEA9BB79}">
      <dsp:nvSpPr>
        <dsp:cNvPr id="0" name=""/>
        <dsp:cNvSpPr/>
      </dsp:nvSpPr>
      <dsp:spPr>
        <a:xfrm>
          <a:off x="267570" y="2412420"/>
          <a:ext cx="486491" cy="486491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63A77-0E76-487C-B682-42226BB5EE77}">
      <dsp:nvSpPr>
        <dsp:cNvPr id="0" name=""/>
        <dsp:cNvSpPr/>
      </dsp:nvSpPr>
      <dsp:spPr>
        <a:xfrm>
          <a:off x="1021632" y="2213401"/>
          <a:ext cx="4557631" cy="88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13" tIns="93613" rIns="93613" bIns="9361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Seguimiento alumnos en empresa. (visitas, correos, llamadas).</a:t>
          </a:r>
          <a:endParaRPr lang="en-US" sz="1900" kern="1200" dirty="0"/>
        </a:p>
      </dsp:txBody>
      <dsp:txXfrm>
        <a:off x="1021632" y="2213401"/>
        <a:ext cx="4557631" cy="884530"/>
      </dsp:txXfrm>
    </dsp:sp>
    <dsp:sp modelId="{68843D67-55D1-4B87-ACDA-79D937C61C12}">
      <dsp:nvSpPr>
        <dsp:cNvPr id="0" name=""/>
        <dsp:cNvSpPr/>
      </dsp:nvSpPr>
      <dsp:spPr>
        <a:xfrm>
          <a:off x="0" y="3319063"/>
          <a:ext cx="5579264" cy="884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BA6B6-E52F-4965-BDCE-0235904F7BFA}">
      <dsp:nvSpPr>
        <dsp:cNvPr id="0" name=""/>
        <dsp:cNvSpPr/>
      </dsp:nvSpPr>
      <dsp:spPr>
        <a:xfrm>
          <a:off x="267570" y="3518083"/>
          <a:ext cx="486491" cy="486491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0BF67-61B0-4AA4-BFC4-4D6D840A4291}">
      <dsp:nvSpPr>
        <dsp:cNvPr id="0" name=""/>
        <dsp:cNvSpPr/>
      </dsp:nvSpPr>
      <dsp:spPr>
        <a:xfrm>
          <a:off x="1021632" y="3319063"/>
          <a:ext cx="4557631" cy="88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13" tIns="93613" rIns="93613" bIns="9361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/>
            <a:t>Seguimiento de ausencias mediante Excel y justificantes oficiales.</a:t>
          </a:r>
          <a:endParaRPr lang="en-US" sz="1900" kern="1200"/>
        </a:p>
      </dsp:txBody>
      <dsp:txXfrm>
        <a:off x="1021632" y="3319063"/>
        <a:ext cx="4557631" cy="884530"/>
      </dsp:txXfrm>
    </dsp:sp>
    <dsp:sp modelId="{7A2CCCAA-AA70-4B6B-AA6D-133C17419CF4}">
      <dsp:nvSpPr>
        <dsp:cNvPr id="0" name=""/>
        <dsp:cNvSpPr/>
      </dsp:nvSpPr>
      <dsp:spPr>
        <a:xfrm>
          <a:off x="0" y="4424726"/>
          <a:ext cx="5579264" cy="884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F3B9E-23D7-4159-8B3B-B69CAC799877}">
      <dsp:nvSpPr>
        <dsp:cNvPr id="0" name=""/>
        <dsp:cNvSpPr/>
      </dsp:nvSpPr>
      <dsp:spPr>
        <a:xfrm>
          <a:off x="267570" y="4623745"/>
          <a:ext cx="486491" cy="486491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16A7E-174A-4F04-90D9-205BAB9491EA}">
      <dsp:nvSpPr>
        <dsp:cNvPr id="0" name=""/>
        <dsp:cNvSpPr/>
      </dsp:nvSpPr>
      <dsp:spPr>
        <a:xfrm>
          <a:off x="1021632" y="4424726"/>
          <a:ext cx="4557631" cy="88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13" tIns="93613" rIns="93613" bIns="9361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Tutoría de alumnos en el colegio. (anexo 7).</a:t>
          </a:r>
          <a:endParaRPr lang="en-US" sz="1900" kern="1200" dirty="0"/>
        </a:p>
      </dsp:txBody>
      <dsp:txXfrm>
        <a:off x="1021632" y="4424726"/>
        <a:ext cx="4557631" cy="884530"/>
      </dsp:txXfrm>
    </dsp:sp>
    <dsp:sp modelId="{D3E0AB7C-E11C-4C76-86D5-9E22D96E2472}">
      <dsp:nvSpPr>
        <dsp:cNvPr id="0" name=""/>
        <dsp:cNvSpPr/>
      </dsp:nvSpPr>
      <dsp:spPr>
        <a:xfrm>
          <a:off x="0" y="5530389"/>
          <a:ext cx="5579264" cy="884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90212-97BF-4F15-B428-0E691DF9DC82}">
      <dsp:nvSpPr>
        <dsp:cNvPr id="0" name=""/>
        <dsp:cNvSpPr/>
      </dsp:nvSpPr>
      <dsp:spPr>
        <a:xfrm>
          <a:off x="267570" y="5729408"/>
          <a:ext cx="486491" cy="486491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22778-B4C3-4CBD-8A50-3275A82D088C}">
      <dsp:nvSpPr>
        <dsp:cNvPr id="0" name=""/>
        <dsp:cNvSpPr/>
      </dsp:nvSpPr>
      <dsp:spPr>
        <a:xfrm>
          <a:off x="1021632" y="5530389"/>
          <a:ext cx="4557631" cy="88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13" tIns="93613" rIns="93613" bIns="9361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Evaluación final de la estancia. (anexo 8).</a:t>
          </a:r>
          <a:endParaRPr lang="en-US" sz="1900" kern="1200" dirty="0"/>
        </a:p>
      </dsp:txBody>
      <dsp:txXfrm>
        <a:off x="1021632" y="5530389"/>
        <a:ext cx="4557631" cy="88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6A888-351A-4A91-A847-B767718FFB22}" type="datetimeFigureOut">
              <a:rPr lang="es-ES" smtClean="0"/>
              <a:t>27/11/2024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03A04-BDAC-43F6-B988-014AE5D158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82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03A04-BDAC-43F6-B988-014AE5D1580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58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025308"/>
          </a:xfrm>
        </p:spPr>
        <p:txBody>
          <a:bodyPr anchor="b">
            <a:normAutofit/>
          </a:bodyPr>
          <a:lstStyle>
            <a:lvl1pPr algn="ctr">
              <a:defRPr sz="49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86730"/>
            <a:ext cx="6858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350" b="1" cap="all" spc="225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9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0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2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24493"/>
            <a:ext cx="38862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924493"/>
            <a:ext cx="38862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734325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58237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34325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58237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5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9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9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339789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1"/>
            <a:ext cx="677826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32147" y="5791201"/>
            <a:ext cx="4714876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6347223" y="5848350"/>
            <a:ext cx="2796777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8657368" y="1647826"/>
            <a:ext cx="48663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8086165" y="0"/>
            <a:ext cx="1057835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4897041" y="-4762"/>
            <a:ext cx="4246959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533401"/>
            <a:ext cx="74295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2009554"/>
            <a:ext cx="74295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2827" y="6398879"/>
            <a:ext cx="314543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25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822" y="6398879"/>
            <a:ext cx="337298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="1" spc="23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1858" y="6398879"/>
            <a:ext cx="35316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25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9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8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8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8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8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0526"/>
            <a:ext cx="6623924" cy="5186431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352617 w 4584879"/>
              <a:gd name="connsiteY2" fmla="*/ 6863976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388125"/>
              <a:gd name="connsiteY0" fmla="*/ 0 h 6863976"/>
              <a:gd name="connsiteX1" fmla="*/ 4388125 w 4388125"/>
              <a:gd name="connsiteY1" fmla="*/ 0 h 6863976"/>
              <a:gd name="connsiteX2" fmla="*/ 3352617 w 4388125"/>
              <a:gd name="connsiteY2" fmla="*/ 6863976 h 6863976"/>
              <a:gd name="connsiteX3" fmla="*/ 0 w 4388125"/>
              <a:gd name="connsiteY3" fmla="*/ 6863976 h 6863976"/>
              <a:gd name="connsiteX4" fmla="*/ 0 w 4388125"/>
              <a:gd name="connsiteY4" fmla="*/ 0 h 6863976"/>
              <a:gd name="connsiteX0" fmla="*/ 0 w 4175838"/>
              <a:gd name="connsiteY0" fmla="*/ 0 h 6863976"/>
              <a:gd name="connsiteX1" fmla="*/ 4175838 w 4175838"/>
              <a:gd name="connsiteY1" fmla="*/ 0 h 6863976"/>
              <a:gd name="connsiteX2" fmla="*/ 3352617 w 4175838"/>
              <a:gd name="connsiteY2" fmla="*/ 6863976 h 6863976"/>
              <a:gd name="connsiteX3" fmla="*/ 0 w 4175838"/>
              <a:gd name="connsiteY3" fmla="*/ 6863976 h 6863976"/>
              <a:gd name="connsiteX4" fmla="*/ 0 w 4175838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838" h="6863976">
                <a:moveTo>
                  <a:pt x="0" y="0"/>
                </a:moveTo>
                <a:lnTo>
                  <a:pt x="4175838" y="0"/>
                </a:lnTo>
                <a:lnTo>
                  <a:pt x="3352617" y="6863976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EDCEDA-7D7D-5821-3586-85BB50FFB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816" y="1883535"/>
            <a:ext cx="6138084" cy="1132091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chemeClr val="bg2">
                    <a:lumMod val="10000"/>
                  </a:schemeClr>
                </a:solidFill>
              </a:rPr>
              <a:t>JORNADA DE INNOVACIÓN</a:t>
            </a:r>
            <a:br>
              <a:rPr lang="es-ES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s-ES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S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s-ES" sz="2800" b="1" dirty="0">
                <a:solidFill>
                  <a:schemeClr val="bg2">
                    <a:lumMod val="10000"/>
                  </a:schemeClr>
                </a:solidFill>
              </a:rPr>
              <a:t>INSPECTORIA SALESIANA </a:t>
            </a:r>
            <a:br>
              <a:rPr lang="es-ES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s-ES" sz="28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s-ES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s-ES" sz="2800" b="1" dirty="0">
                <a:solidFill>
                  <a:schemeClr val="bg2">
                    <a:lumMod val="10000"/>
                  </a:schemeClr>
                </a:solidFill>
              </a:rPr>
              <a:t>“SANTIAGO EL MAYOR”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B4B115-3924-A0F9-01A6-E30D0FEF5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219" y="3842375"/>
            <a:ext cx="5641010" cy="747399"/>
          </a:xfrm>
        </p:spPr>
        <p:txBody>
          <a:bodyPr>
            <a:noAutofit/>
          </a:bodyPr>
          <a:lstStyle/>
          <a:p>
            <a:pPr algn="l"/>
            <a:r>
              <a:rPr lang="es-ES" sz="2400" i="1" dirty="0"/>
              <a:t>GESTIÓN DE LA DOCUMENTACION ESTANCIAS FORMATIVAS EN EMPRESA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61447" y="857251"/>
            <a:ext cx="160757" cy="514125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6A711F5A-0EDE-58D3-5777-CEFA1250ED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22" y="2177790"/>
            <a:ext cx="2301259" cy="1855375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344F3ECA-6E0D-F9B1-A1BD-BF00ED7C9BFD}"/>
              </a:ext>
            </a:extLst>
          </p:cNvPr>
          <p:cNvSpPr txBox="1">
            <a:spLocks/>
          </p:cNvSpPr>
          <p:nvPr/>
        </p:nvSpPr>
        <p:spPr>
          <a:xfrm>
            <a:off x="6327322" y="5013715"/>
            <a:ext cx="2533649" cy="5013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800" b="1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i="1" dirty="0"/>
              <a:t>19 abril de 2024</a:t>
            </a:r>
          </a:p>
        </p:txBody>
      </p:sp>
    </p:spTree>
    <p:extLst>
      <p:ext uri="{BB962C8B-B14F-4D97-AF65-F5344CB8AC3E}">
        <p14:creationId xmlns:p14="http://schemas.microsoft.com/office/powerpoint/2010/main" val="18488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5DA7C-7ACF-BC9A-6E28-1A249A66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57" y="119743"/>
            <a:ext cx="7357435" cy="1382156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solidFill>
                  <a:schemeClr val="bg2">
                    <a:lumMod val="10000"/>
                  </a:schemeClr>
                </a:solidFill>
              </a:rPr>
              <a:t>Responsable  departamento.</a:t>
            </a:r>
          </a:p>
        </p:txBody>
      </p:sp>
      <p:graphicFrame>
        <p:nvGraphicFramePr>
          <p:cNvPr id="6150" name="Marcador de contenido 2">
            <a:extLst>
              <a:ext uri="{FF2B5EF4-FFF2-40B4-BE49-F238E27FC236}">
                <a16:creationId xmlns:a16="http://schemas.microsoft.com/office/drawing/2014/main" id="{5AFC7B45-616E-4EC4-47FF-567ED9A60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27327"/>
              </p:ext>
            </p:extLst>
          </p:nvPr>
        </p:nvGraphicFramePr>
        <p:xfrm>
          <a:off x="0" y="1183465"/>
          <a:ext cx="9144000" cy="516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667FA51-DB77-B273-4528-8A21D1A7162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74554"/>
            <a:ext cx="1734450" cy="1398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4723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18576E04-BA34-4597-8F97-B162CC6EB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446C1FE0-D823-4149-8619-EE30C66E7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59"/>
            <a:ext cx="9192444" cy="6851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75035A2B-AD0A-4ACE-902C-3FE1A821DE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357862" y="0"/>
            <a:ext cx="56662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C65DA7C-7ACF-BC9A-6E28-1A249A66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1453"/>
            <a:ext cx="3377664" cy="2215753"/>
          </a:xfrm>
        </p:spPr>
        <p:txBody>
          <a:bodyPr anchor="ctr">
            <a:norm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Tutor del ciclo</a:t>
            </a:r>
          </a:p>
        </p:txBody>
      </p:sp>
      <p:cxnSp>
        <p:nvCxnSpPr>
          <p:cNvPr id="7181" name="Straight Connector 7180">
            <a:extLst>
              <a:ext uri="{FF2B5EF4-FFF2-40B4-BE49-F238E27FC236}">
                <a16:creationId xmlns:a16="http://schemas.microsoft.com/office/drawing/2014/main" id="{C5D92176-B10B-4460-B89F-2D7BB1C66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0530" y="0"/>
            <a:ext cx="242046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83" name="Marcador de contenido 2">
            <a:extLst>
              <a:ext uri="{FF2B5EF4-FFF2-40B4-BE49-F238E27FC236}">
                <a16:creationId xmlns:a16="http://schemas.microsoft.com/office/drawing/2014/main" id="{EA5FD844-534F-BBC4-94E0-729C0CFE6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358586"/>
              </p:ext>
            </p:extLst>
          </p:nvPr>
        </p:nvGraphicFramePr>
        <p:xfrm>
          <a:off x="3518505" y="-2236"/>
          <a:ext cx="5579264" cy="6416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Animation Process – Cinfores Limited">
            <a:extLst>
              <a:ext uri="{FF2B5EF4-FFF2-40B4-BE49-F238E27FC236}">
                <a16:creationId xmlns:a16="http://schemas.microsoft.com/office/drawing/2014/main" id="{E70A2278-7DC3-D440-F6AA-9C6291C2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841" y="4108451"/>
            <a:ext cx="2880995" cy="20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67FA51-DB77-B273-4528-8A21D1A716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7" y="123355"/>
            <a:ext cx="1685842" cy="1357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380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2AA0B-2DF5-D4AC-E61D-B0D38E29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57268"/>
            <a:ext cx="7543800" cy="785256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solidFill>
                  <a:schemeClr val="accent1">
                    <a:lumMod val="50000"/>
                  </a:schemeClr>
                </a:solidFill>
              </a:rPr>
              <a:t>FASES de LA GESTIÓN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DD4D731-86C5-EE95-FE39-00EA116E2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359776"/>
              </p:ext>
            </p:extLst>
          </p:nvPr>
        </p:nvGraphicFramePr>
        <p:xfrm>
          <a:off x="152400" y="1244600"/>
          <a:ext cx="8839200" cy="547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37E5EAE-50CE-2221-75BE-9784DF7B118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73" y="2972924"/>
            <a:ext cx="2251153" cy="1814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477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590DAC5-BA81-4AF8-B0CA-D66712B30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3BAB7E7E-14BD-4509-AD05-57C2EF74C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B2AA0B-2DF5-D4AC-E61D-B0D38E29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8172"/>
            <a:ext cx="3370552" cy="1091178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FORTALEZAS </a:t>
            </a:r>
            <a:br>
              <a:rPr lang="es-ES" b="1" dirty="0">
                <a:solidFill>
                  <a:schemeClr val="tx1"/>
                </a:solidFill>
              </a:rPr>
            </a:br>
            <a:r>
              <a:rPr lang="es-ES" b="1" dirty="0">
                <a:solidFill>
                  <a:schemeClr val="tx1"/>
                </a:solidFill>
              </a:rPr>
              <a:t>DEL METODO</a:t>
            </a:r>
          </a:p>
        </p:txBody>
      </p:sp>
      <p:graphicFrame>
        <p:nvGraphicFramePr>
          <p:cNvPr id="8206" name="Marcador de contenido 5">
            <a:extLst>
              <a:ext uri="{FF2B5EF4-FFF2-40B4-BE49-F238E27FC236}">
                <a16:creationId xmlns:a16="http://schemas.microsoft.com/office/drawing/2014/main" id="{74CD5FA7-9117-770C-008A-743D4AF2D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536175"/>
              </p:ext>
            </p:extLst>
          </p:nvPr>
        </p:nvGraphicFramePr>
        <p:xfrm>
          <a:off x="3432102" y="133235"/>
          <a:ext cx="5450641" cy="6626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4836AB60-5854-4E5A-BBFD-9E71A8600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32102" y="0"/>
            <a:ext cx="50128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26F9303-1FDE-1CB8-36BB-B9AEFAAD3F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9" y="4068650"/>
            <a:ext cx="2056289" cy="1657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5878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2AA0B-2DF5-D4AC-E61D-B0D38E29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84" y="541076"/>
            <a:ext cx="8188368" cy="785256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>
                <a:solidFill>
                  <a:schemeClr val="accent1">
                    <a:lumMod val="50000"/>
                  </a:schemeClr>
                </a:solidFill>
              </a:rPr>
              <a:t>Mejoras </a:t>
            </a:r>
            <a:r>
              <a:rPr lang="es-ES" sz="4400" b="1" dirty="0" err="1">
                <a:solidFill>
                  <a:schemeClr val="accent1">
                    <a:lumMod val="50000"/>
                  </a:schemeClr>
                </a:solidFill>
              </a:rPr>
              <a:t>parA</a:t>
            </a: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</a:rPr>
              <a:t> EL METODO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7E5EAE-50CE-2221-75BE-9784DF7B11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51" y="5098140"/>
            <a:ext cx="1942420" cy="1566062"/>
          </a:xfrm>
          <a:prstGeom prst="rect">
            <a:avLst/>
          </a:prstGeom>
          <a:noFill/>
        </p:spPr>
      </p:pic>
      <p:graphicFrame>
        <p:nvGraphicFramePr>
          <p:cNvPr id="1028" name="Marcador de contenido 5">
            <a:extLst>
              <a:ext uri="{FF2B5EF4-FFF2-40B4-BE49-F238E27FC236}">
                <a16:creationId xmlns:a16="http://schemas.microsoft.com/office/drawing/2014/main" id="{BFEB848A-98C9-BCB7-2DD0-2A1FEA868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090437"/>
              </p:ext>
            </p:extLst>
          </p:nvPr>
        </p:nvGraphicFramePr>
        <p:xfrm>
          <a:off x="684672" y="1456111"/>
          <a:ext cx="8328699" cy="529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890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7E5EAE-50CE-2221-75BE-9784DF7B11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36" y="3975512"/>
            <a:ext cx="1942420" cy="1566062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87BCC55-E93C-0387-D04F-F9894089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007"/>
            <a:ext cx="9144000" cy="5915993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37350EB-D2B2-717C-E5D4-861FC0CC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12" y="156751"/>
            <a:ext cx="7543800" cy="785256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solidFill>
                  <a:schemeClr val="accent1">
                    <a:lumMod val="50000"/>
                  </a:schemeClr>
                </a:solidFill>
              </a:rPr>
              <a:t>EQUIPOS-TEAMS</a:t>
            </a:r>
          </a:p>
        </p:txBody>
      </p:sp>
    </p:spTree>
    <p:extLst>
      <p:ext uri="{BB962C8B-B14F-4D97-AF65-F5344CB8AC3E}">
        <p14:creationId xmlns:p14="http://schemas.microsoft.com/office/powerpoint/2010/main" val="1697865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7E5EAE-50CE-2221-75BE-9784DF7B1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54" y="3767873"/>
            <a:ext cx="3118078" cy="2513928"/>
          </a:xfrm>
          <a:prstGeom prst="rect">
            <a:avLst/>
          </a:prstGeom>
          <a:noFill/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7E2C9CF6-1A45-3402-CB05-D6128496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1306286"/>
            <a:ext cx="7633607" cy="2285671"/>
          </a:xfrm>
        </p:spPr>
        <p:txBody>
          <a:bodyPr>
            <a:normAutofit/>
          </a:bodyPr>
          <a:lstStyle/>
          <a:p>
            <a:r>
              <a:rPr lang="es-ES" sz="8800" dirty="0">
                <a:solidFill>
                  <a:schemeClr val="tx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849425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C516-F032-E18C-03C9-E8AC3E55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7163" y="615043"/>
            <a:ext cx="9144000" cy="838199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solidFill>
                  <a:schemeClr val="bg2">
                    <a:lumMod val="10000"/>
                  </a:schemeClr>
                </a:solidFill>
              </a:rPr>
              <a:t>Objetivos de LA gestión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EA4977-2F5B-7F32-F8C1-9880779310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49" y="5116288"/>
            <a:ext cx="1771751" cy="1428462"/>
          </a:xfrm>
          <a:prstGeom prst="rect">
            <a:avLst/>
          </a:prstGeom>
          <a:noFill/>
        </p:spPr>
      </p:pic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FE5E217F-893E-1DB3-8802-86129632C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142216"/>
              </p:ext>
            </p:extLst>
          </p:nvPr>
        </p:nvGraphicFramePr>
        <p:xfrm>
          <a:off x="-167420" y="1676399"/>
          <a:ext cx="8904514" cy="481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2250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C516-F032-E18C-03C9-E8AC3E55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716" y="804530"/>
            <a:ext cx="9144000" cy="838199"/>
          </a:xfrm>
        </p:spPr>
        <p:txBody>
          <a:bodyPr>
            <a:noAutofit/>
          </a:bodyPr>
          <a:lstStyle/>
          <a:p>
            <a:pPr algn="ctr"/>
            <a:r>
              <a:rPr lang="es-ES" sz="4400" b="1">
                <a:solidFill>
                  <a:schemeClr val="bg2">
                    <a:lumMod val="10000"/>
                  </a:schemeClr>
                </a:solidFill>
              </a:rPr>
              <a:t>Herramienta principal </a:t>
            </a:r>
            <a:br>
              <a:rPr lang="es-ES" sz="4400" b="1">
                <a:solidFill>
                  <a:schemeClr val="bg2">
                    <a:lumMod val="10000"/>
                  </a:schemeClr>
                </a:solidFill>
              </a:rPr>
            </a:br>
            <a:r>
              <a:rPr lang="es-ES" sz="4400" b="1">
                <a:solidFill>
                  <a:schemeClr val="bg2">
                    <a:lumMod val="10000"/>
                  </a:schemeClr>
                </a:solidFill>
              </a:rPr>
              <a:t>de trabajo</a:t>
            </a:r>
            <a:endParaRPr lang="es-ES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EA4977-2F5B-7F32-F8C1-9880779310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4" y="4969047"/>
            <a:ext cx="2113377" cy="1703896"/>
          </a:xfrm>
          <a:prstGeom prst="rect">
            <a:avLst/>
          </a:prstGeom>
          <a:noFill/>
        </p:spPr>
      </p:pic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9BB29D3E-727E-EFEA-A095-9867C0114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28346"/>
              </p:ext>
            </p:extLst>
          </p:nvPr>
        </p:nvGraphicFramePr>
        <p:xfrm>
          <a:off x="348344" y="1763486"/>
          <a:ext cx="7260770" cy="369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5430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0526"/>
            <a:ext cx="6623924" cy="5186431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352617 w 4584879"/>
              <a:gd name="connsiteY2" fmla="*/ 6863976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388125"/>
              <a:gd name="connsiteY0" fmla="*/ 0 h 6863976"/>
              <a:gd name="connsiteX1" fmla="*/ 4388125 w 4388125"/>
              <a:gd name="connsiteY1" fmla="*/ 0 h 6863976"/>
              <a:gd name="connsiteX2" fmla="*/ 3352617 w 4388125"/>
              <a:gd name="connsiteY2" fmla="*/ 6863976 h 6863976"/>
              <a:gd name="connsiteX3" fmla="*/ 0 w 4388125"/>
              <a:gd name="connsiteY3" fmla="*/ 6863976 h 6863976"/>
              <a:gd name="connsiteX4" fmla="*/ 0 w 4388125"/>
              <a:gd name="connsiteY4" fmla="*/ 0 h 6863976"/>
              <a:gd name="connsiteX0" fmla="*/ 0 w 4175838"/>
              <a:gd name="connsiteY0" fmla="*/ 0 h 6863976"/>
              <a:gd name="connsiteX1" fmla="*/ 4175838 w 4175838"/>
              <a:gd name="connsiteY1" fmla="*/ 0 h 6863976"/>
              <a:gd name="connsiteX2" fmla="*/ 3352617 w 4175838"/>
              <a:gd name="connsiteY2" fmla="*/ 6863976 h 6863976"/>
              <a:gd name="connsiteX3" fmla="*/ 0 w 4175838"/>
              <a:gd name="connsiteY3" fmla="*/ 6863976 h 6863976"/>
              <a:gd name="connsiteX4" fmla="*/ 0 w 4175838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838" h="6863976">
                <a:moveTo>
                  <a:pt x="0" y="0"/>
                </a:moveTo>
                <a:lnTo>
                  <a:pt x="4175838" y="0"/>
                </a:lnTo>
                <a:lnTo>
                  <a:pt x="3352617" y="6863976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61447" y="857251"/>
            <a:ext cx="160757" cy="514125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ítulo 2">
            <a:extLst>
              <a:ext uri="{FF2B5EF4-FFF2-40B4-BE49-F238E27FC236}">
                <a16:creationId xmlns:a16="http://schemas.microsoft.com/office/drawing/2014/main" id="{344F3ECA-6E0D-F9B1-A1BD-BF00ED7C9BFD}"/>
              </a:ext>
            </a:extLst>
          </p:cNvPr>
          <p:cNvSpPr txBox="1">
            <a:spLocks/>
          </p:cNvSpPr>
          <p:nvPr/>
        </p:nvSpPr>
        <p:spPr>
          <a:xfrm>
            <a:off x="6899014" y="3922518"/>
            <a:ext cx="2212521" cy="5013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800" b="1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500" i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00190748-BD1E-6EFB-EF58-5F510DA3F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019520"/>
              </p:ext>
            </p:extLst>
          </p:nvPr>
        </p:nvGraphicFramePr>
        <p:xfrm>
          <a:off x="-2" y="0"/>
          <a:ext cx="9144002" cy="687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104CF206-2C5B-3D1A-9425-AC6805A71507}"/>
              </a:ext>
            </a:extLst>
          </p:cNvPr>
          <p:cNvSpPr txBox="1"/>
          <p:nvPr/>
        </p:nvSpPr>
        <p:spPr>
          <a:xfrm>
            <a:off x="326626" y="376827"/>
            <a:ext cx="525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i="1" dirty="0">
                <a:solidFill>
                  <a:schemeClr val="bg2">
                    <a:lumMod val="10000"/>
                  </a:schemeClr>
                </a:solidFill>
              </a:rPr>
              <a:t>ORGANIGRAMA GESTIÓN </a:t>
            </a:r>
          </a:p>
          <a:p>
            <a:pPr algn="ctr"/>
            <a:r>
              <a:rPr lang="es-ES" sz="3600" b="1" i="1" dirty="0">
                <a:solidFill>
                  <a:schemeClr val="bg2">
                    <a:lumMod val="10000"/>
                  </a:schemeClr>
                </a:solidFill>
              </a:rPr>
              <a:t>ESTANCIA EN EMPRESA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BA1585A-2DC2-24F2-F0EF-FB1187055AC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24" y="4590392"/>
            <a:ext cx="1948447" cy="1570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459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33978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677826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32147" y="5791200"/>
            <a:ext cx="4714875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47223" y="5848350"/>
            <a:ext cx="2796777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657368" y="1647825"/>
            <a:ext cx="48663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086165" y="0"/>
            <a:ext cx="1057835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4897041" y="-4763"/>
            <a:ext cx="4246959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9144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00C516-F032-E18C-03C9-E8AC3E55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12" y="1686526"/>
            <a:ext cx="4234416" cy="2418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/>
            <a:r>
              <a:rPr lang="en-US" sz="51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Funciones por secciones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976036" y="0"/>
            <a:ext cx="6858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122B6044-F937-C55D-12AB-411BEF62A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36" y="3772187"/>
            <a:ext cx="2993552" cy="2413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654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4">
            <a:extLst>
              <a:ext uri="{FF2B5EF4-FFF2-40B4-BE49-F238E27FC236}">
                <a16:creationId xmlns:a16="http://schemas.microsoft.com/office/drawing/2014/main" id="{18576E04-BA34-4597-8F97-B162CC6EB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2056">
            <a:extLst>
              <a:ext uri="{FF2B5EF4-FFF2-40B4-BE49-F238E27FC236}">
                <a16:creationId xmlns:a16="http://schemas.microsoft.com/office/drawing/2014/main" id="{446C1FE0-D823-4149-8619-EE30C66E7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59"/>
            <a:ext cx="9192444" cy="6851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4" name="Straight Connector 2058">
            <a:extLst>
              <a:ext uri="{FF2B5EF4-FFF2-40B4-BE49-F238E27FC236}">
                <a16:creationId xmlns:a16="http://schemas.microsoft.com/office/drawing/2014/main" id="{75035A2B-AD0A-4ACE-902C-3FE1A821DE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357862" y="0"/>
            <a:ext cx="56662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C65DA7C-7ACF-BC9A-6E28-1A249A66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533399"/>
            <a:ext cx="3146837" cy="5104392"/>
          </a:xfrm>
        </p:spPr>
        <p:txBody>
          <a:bodyPr anchor="ctr">
            <a:normAutofit/>
          </a:bodyPr>
          <a:lstStyle/>
          <a:p>
            <a:r>
              <a:rPr lang="es-ES" sz="4000" b="1" dirty="0">
                <a:solidFill>
                  <a:schemeClr val="tx1"/>
                </a:solidFill>
              </a:rPr>
              <a:t>Director titular</a:t>
            </a:r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C5D92176-B10B-4460-B89F-2D7BB1C66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0530" y="0"/>
            <a:ext cx="242046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1" name="Marcador de contenido 2">
            <a:extLst>
              <a:ext uri="{FF2B5EF4-FFF2-40B4-BE49-F238E27FC236}">
                <a16:creationId xmlns:a16="http://schemas.microsoft.com/office/drawing/2014/main" id="{65E07F31-5AE7-CC8E-7DEB-863A81DDD7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809603"/>
              </p:ext>
            </p:extLst>
          </p:nvPr>
        </p:nvGraphicFramePr>
        <p:xfrm>
          <a:off x="3647579" y="434567"/>
          <a:ext cx="5496421" cy="5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igital Signatures - What Are They and How Do They Work?">
            <a:extLst>
              <a:ext uri="{FF2B5EF4-FFF2-40B4-BE49-F238E27FC236}">
                <a16:creationId xmlns:a16="http://schemas.microsoft.com/office/drawing/2014/main" id="{D3060E7B-AA94-7A3A-93CC-8B5D020C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665" y="516399"/>
            <a:ext cx="2118663" cy="135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B667FA51-DB77-B273-4528-8A21D1A716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5" y="4318379"/>
            <a:ext cx="2017970" cy="1624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534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5DA7C-7ACF-BC9A-6E28-1A249A66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296684"/>
            <a:ext cx="8496300" cy="1200883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solidFill>
                  <a:schemeClr val="bg2">
                    <a:lumMod val="10000"/>
                  </a:schemeClr>
                </a:solidFill>
              </a:rPr>
              <a:t>Director pedagógico </a:t>
            </a:r>
            <a:r>
              <a:rPr lang="es-ES" sz="4400" b="1" dirty="0" err="1">
                <a:solidFill>
                  <a:schemeClr val="bg2">
                    <a:lumMod val="10000"/>
                  </a:schemeClr>
                </a:solidFill>
              </a:rPr>
              <a:t>fp</a:t>
            </a:r>
            <a:endParaRPr lang="es-ES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3076" name="Marcador de contenido 2">
            <a:extLst>
              <a:ext uri="{FF2B5EF4-FFF2-40B4-BE49-F238E27FC236}">
                <a16:creationId xmlns:a16="http://schemas.microsoft.com/office/drawing/2014/main" id="{390B9994-EAC4-1343-0EE7-A6A7CAE37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329207"/>
              </p:ext>
            </p:extLst>
          </p:nvPr>
        </p:nvGraphicFramePr>
        <p:xfrm>
          <a:off x="0" y="1497567"/>
          <a:ext cx="9143999" cy="3206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667FA51-DB77-B273-4528-8A21D1A7162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4951606"/>
            <a:ext cx="2026060" cy="1633497"/>
          </a:xfrm>
          <a:prstGeom prst="rect">
            <a:avLst/>
          </a:prstGeom>
          <a:noFill/>
        </p:spPr>
      </p:pic>
      <p:pic>
        <p:nvPicPr>
          <p:cNvPr id="3074" name="Picture 2" descr="Power Query - Joviano">
            <a:extLst>
              <a:ext uri="{FF2B5EF4-FFF2-40B4-BE49-F238E27FC236}">
                <a16:creationId xmlns:a16="http://schemas.microsoft.com/office/drawing/2014/main" id="{E5F880EC-36E4-FC08-159B-7B258478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61" y="4951606"/>
            <a:ext cx="1763991" cy="178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58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8590DAC5-BA81-4AF8-B0CA-D66712B30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3BAB7E7E-14BD-4509-AD05-57C2EF74C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65DA7C-7ACF-BC9A-6E28-1A249A66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52" y="2475092"/>
            <a:ext cx="2978236" cy="1625731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Secretaría técnica</a:t>
            </a:r>
          </a:p>
        </p:txBody>
      </p:sp>
      <p:pic>
        <p:nvPicPr>
          <p:cNvPr id="4100" name="Picture 4" descr="Soluciones Llave en Mano Para Tu Cadena de Suministro - Alliax">
            <a:extLst>
              <a:ext uri="{FF2B5EF4-FFF2-40B4-BE49-F238E27FC236}">
                <a16:creationId xmlns:a16="http://schemas.microsoft.com/office/drawing/2014/main" id="{40FAE7E6-9C10-8B3A-453A-4EEF679F2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 r="-4" b="9162"/>
          <a:stretch/>
        </p:blipFill>
        <p:spPr bwMode="auto">
          <a:xfrm>
            <a:off x="253852" y="258748"/>
            <a:ext cx="1783529" cy="1722207"/>
          </a:xfrm>
          <a:custGeom>
            <a:avLst/>
            <a:gdLst/>
            <a:ahLst/>
            <a:cxnLst/>
            <a:rect l="l" t="t" r="r" b="b"/>
            <a:pathLst>
              <a:path w="4742121" h="3429000">
                <a:moveTo>
                  <a:pt x="0" y="0"/>
                </a:moveTo>
                <a:lnTo>
                  <a:pt x="4306186" y="0"/>
                </a:lnTo>
                <a:lnTo>
                  <a:pt x="4742121" y="3429000"/>
                </a:lnTo>
                <a:lnTo>
                  <a:pt x="0" y="3429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67FA51-DB77-B273-4528-8A21D1A7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4458" b="-1"/>
          <a:stretch/>
        </p:blipFill>
        <p:spPr>
          <a:xfrm>
            <a:off x="700545" y="4956951"/>
            <a:ext cx="1526608" cy="1347929"/>
          </a:xfrm>
          <a:custGeom>
            <a:avLst/>
            <a:gdLst/>
            <a:ahLst/>
            <a:cxnLst/>
            <a:rect l="l" t="t" r="r" b="b"/>
            <a:pathLst>
              <a:path w="5178056" h="3429000">
                <a:moveTo>
                  <a:pt x="0" y="0"/>
                </a:moveTo>
                <a:lnTo>
                  <a:pt x="4742121" y="0"/>
                </a:lnTo>
                <a:lnTo>
                  <a:pt x="5178056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</p:pic>
      <p:cxnSp>
        <p:nvCxnSpPr>
          <p:cNvPr id="4120" name="Straight Connector 4119">
            <a:extLst>
              <a:ext uri="{FF2B5EF4-FFF2-40B4-BE49-F238E27FC236}">
                <a16:creationId xmlns:a16="http://schemas.microsoft.com/office/drawing/2014/main" id="{4836AB60-5854-4E5A-BBFD-9E71A8600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32102" y="0"/>
            <a:ext cx="50128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2" name="Marcador de contenido 2">
            <a:extLst>
              <a:ext uri="{FF2B5EF4-FFF2-40B4-BE49-F238E27FC236}">
                <a16:creationId xmlns:a16="http://schemas.microsoft.com/office/drawing/2014/main" id="{5B290D50-F658-CC78-DC35-AA2C3B1E2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449604"/>
              </p:ext>
            </p:extLst>
          </p:nvPr>
        </p:nvGraphicFramePr>
        <p:xfrm>
          <a:off x="3875722" y="0"/>
          <a:ext cx="5268274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5309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5DA7C-7ACF-BC9A-6E28-1A249A66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08" y="469211"/>
            <a:ext cx="6231572" cy="755604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solidFill>
                  <a:schemeClr val="bg2">
                    <a:lumMod val="10000"/>
                  </a:schemeClr>
                </a:solidFill>
              </a:rPr>
              <a:t>Escuela empresa</a:t>
            </a:r>
          </a:p>
        </p:txBody>
      </p:sp>
      <p:graphicFrame>
        <p:nvGraphicFramePr>
          <p:cNvPr id="8" name="Marcador de contenido 2">
            <a:extLst>
              <a:ext uri="{FF2B5EF4-FFF2-40B4-BE49-F238E27FC236}">
                <a16:creationId xmlns:a16="http://schemas.microsoft.com/office/drawing/2014/main" id="{7843E0DA-1501-5BFB-7859-B5EC013001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876781"/>
              </p:ext>
            </p:extLst>
          </p:nvPr>
        </p:nvGraphicFramePr>
        <p:xfrm>
          <a:off x="576223" y="1105072"/>
          <a:ext cx="8448034" cy="379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B667FA51-DB77-B273-4528-8A21D1A7162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00" y="4798932"/>
            <a:ext cx="1734450" cy="1398388"/>
          </a:xfrm>
          <a:prstGeom prst="rect">
            <a:avLst/>
          </a:prstGeom>
          <a:noFill/>
        </p:spPr>
      </p:pic>
      <p:pic>
        <p:nvPicPr>
          <p:cNvPr id="6" name="Imagen 5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9CE95DE0-7DD2-CD8A-5C2D-08A30A9F8E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50" y="4981740"/>
            <a:ext cx="3696524" cy="15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447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ngleLinesVTI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4903</TotalTime>
  <Words>516</Words>
  <Application>Microsoft Office PowerPoint</Application>
  <PresentationFormat>Presentación en pantalla (4:3)</PresentationFormat>
  <Paragraphs>99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Aptos</vt:lpstr>
      <vt:lpstr>Arial</vt:lpstr>
      <vt:lpstr>Univers Condensed Light</vt:lpstr>
      <vt:lpstr>Walbaum Display Light</vt:lpstr>
      <vt:lpstr>AngleLinesVTI</vt:lpstr>
      <vt:lpstr>JORNADA DE INNOVACIÓN  INSPECTORIA SALESIANA   “SANTIAGO EL MAYOR” </vt:lpstr>
      <vt:lpstr>Objetivos de LA gestión</vt:lpstr>
      <vt:lpstr>Herramienta principal  de trabajo</vt:lpstr>
      <vt:lpstr>Presentación de PowerPoint</vt:lpstr>
      <vt:lpstr>Funciones por secciones</vt:lpstr>
      <vt:lpstr>Director titular</vt:lpstr>
      <vt:lpstr>Director pedagógico fp</vt:lpstr>
      <vt:lpstr>Secretaría técnica</vt:lpstr>
      <vt:lpstr>Escuela empresa</vt:lpstr>
      <vt:lpstr>Responsable  departamento.</vt:lpstr>
      <vt:lpstr>Tutor del ciclo</vt:lpstr>
      <vt:lpstr>FASES de LA GESTIÓN</vt:lpstr>
      <vt:lpstr>FORTALEZAS  DEL METODO</vt:lpstr>
      <vt:lpstr>Mejoras parA EL METODO</vt:lpstr>
      <vt:lpstr>EQUIPOS-TEAMS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INNOVACIÓN INSPECTORIA SALESIANA 2024</dc:title>
  <dc:creator>MUÑOZ RUIZ, JUAN</dc:creator>
  <cp:lastModifiedBy>Begoña</cp:lastModifiedBy>
  <cp:revision>2</cp:revision>
  <dcterms:created xsi:type="dcterms:W3CDTF">2024-04-06T18:09:11Z</dcterms:created>
  <dcterms:modified xsi:type="dcterms:W3CDTF">2024-11-27T08:35:13Z</dcterms:modified>
</cp:coreProperties>
</file>